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488"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D864BD31-4303-4D8C-8C07-B076F3706385}" srcId="{92982C7F-039F-4384-B451-7F4C278A6CC2}" destId="{1A5F579F-3712-4D3C-B29B-87160FB8918A}" srcOrd="0" destOrd="0" parTransId="{6CAFFC46-9B4C-457C-8106-B474272947C4}" sibTransId="{2A8ED252-6277-491E-861F-D3C6779E3619}"/>
    <dgm:cxn modelId="{D8CD1B70-6805-4699-9C5C-A44140EA12AD}" type="presOf" srcId="{1B681804-06DC-4F14-8DAB-0AD571064D7F}" destId="{05F55B82-93EB-4CDC-B4BD-19F96482166D}" srcOrd="0" destOrd="0" presId="urn:microsoft.com/office/officeart/2005/8/layout/radial2"/>
    <dgm:cxn modelId="{5D9D1463-C34B-4455-8E5F-1CF5AB971928}" type="presOf" srcId="{EF9E998D-9657-4C78-A806-6CE5CD866142}" destId="{0A20A1E5-F846-46A6-B899-1850B235CE32}" srcOrd="0" destOrd="2" presId="urn:microsoft.com/office/officeart/2005/8/layout/radial2"/>
    <dgm:cxn modelId="{DFE47DD5-3FC8-4296-9665-D67B73382F04}" type="presOf" srcId="{4BF83C12-79A8-4011-8044-1634EB020E62}" destId="{0A20A1E5-F846-46A6-B899-1850B235CE32}" srcOrd="0" destOrd="4" presId="urn:microsoft.com/office/officeart/2005/8/layout/radial2"/>
    <dgm:cxn modelId="{2951D251-90CA-4D81-AEC5-23B7B1CF5D46}" srcId="{1B681804-06DC-4F14-8DAB-0AD571064D7F}" destId="{1717642D-A8B1-421B-8959-DD777071D329}" srcOrd="6" destOrd="0" parTransId="{56B150D3-31C4-4D5E-A197-D9A11738A5C6}" sibTransId="{2ADC3F58-6E57-46F1-B0ED-61BB1DCA5C62}"/>
    <dgm:cxn modelId="{2682C12B-9CA4-4071-B1CB-9177D07ECFB3}" type="presOf" srcId="{28F6AB1E-0394-4683-8CF0-7ABB1479191A}" destId="{939BC310-F38E-4DBE-B3E1-42A43AF55E04}" srcOrd="0" destOrd="3" presId="urn:microsoft.com/office/officeart/2005/8/layout/radial2"/>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EBFD747A-1D1F-40AD-9A0E-F9652C9D2FB4}" type="presOf" srcId="{4CB639D6-6C51-4E35-99B8-BB10226984B0}" destId="{2FAF330F-0C13-4010-8234-3C3BCFE66B93}" srcOrd="0" destOrd="0" presId="urn:microsoft.com/office/officeart/2005/8/layout/radial2"/>
    <dgm:cxn modelId="{9FECF2DC-9653-4CFD-95CD-90F18439517C}" srcId="{92982C7F-039F-4384-B451-7F4C278A6CC2}" destId="{C1D18E9A-4FA9-49CB-8E6A-0984F90D5327}" srcOrd="2" destOrd="0" parTransId="{8A14F52C-8772-4A73-AC16-1872E2BED8FA}" sibTransId="{26AB2636-E524-4968-9018-A47E4A3B14CB}"/>
    <dgm:cxn modelId="{DABF4B55-D3D9-487E-9735-86953EAA4CA0}" srcId="{1B681804-06DC-4F14-8DAB-0AD571064D7F}" destId="{B173FEB3-75B6-4BA0-9116-F40DF3FAB038}" srcOrd="3" destOrd="0" parTransId="{E958CD5B-E746-498D-BEAD-4F7308F84E77}" sibTransId="{694BFB1E-D10F-4B49-9A8B-0BBC1C66F292}"/>
    <dgm:cxn modelId="{A304880D-8619-4850-8870-2BD966CE632C}" type="presOf" srcId="{DBF07F86-55A1-4751-8929-CAE0A839B519}" destId="{939BC310-F38E-4DBE-B3E1-42A43AF55E04}" srcOrd="0" destOrd="4" presId="urn:microsoft.com/office/officeart/2005/8/layout/radial2"/>
    <dgm:cxn modelId="{04B21412-D5EC-42F9-AD4D-8ED9D5736D96}" type="presOf" srcId="{C1D18E9A-4FA9-49CB-8E6A-0984F90D5327}" destId="{939BC310-F38E-4DBE-B3E1-42A43AF55E04}" srcOrd="0" destOrd="2" presId="urn:microsoft.com/office/officeart/2005/8/layout/radial2"/>
    <dgm:cxn modelId="{E8536101-6CBB-4C85-BD87-F1DEB2747F46}" type="presOf" srcId="{92982C7F-039F-4384-B451-7F4C278A6CC2}" destId="{B5656B23-F8B9-433E-A00A-0A5ADA15133E}" srcOrd="0" destOrd="0" presId="urn:microsoft.com/office/officeart/2005/8/layout/radial2"/>
    <dgm:cxn modelId="{B81514AF-37F0-42EC-8989-69844ED22877}" type="presOf" srcId="{B173FEB3-75B6-4BA0-9116-F40DF3FAB038}" destId="{0A20A1E5-F846-46A6-B899-1850B235CE32}" srcOrd="0" destOrd="3" presId="urn:microsoft.com/office/officeart/2005/8/layout/radial2"/>
    <dgm:cxn modelId="{82F05122-5DF9-4A74-903F-671EB33D9833}" srcId="{1B681804-06DC-4F14-8DAB-0AD571064D7F}" destId="{3878F214-3557-44B1-8694-ABF4442E438D}" srcOrd="7" destOrd="0" parTransId="{347E7DC7-FA4E-443D-B408-6285E347415E}" sibTransId="{B2D69F4F-8FF2-4127-9820-9023DCA0FB98}"/>
    <dgm:cxn modelId="{CB7798D1-155C-43BD-913A-1D6599D7251D}" srcId="{1B681804-06DC-4F14-8DAB-0AD571064D7F}" destId="{EF9E998D-9657-4C78-A806-6CE5CD866142}" srcOrd="2" destOrd="0" parTransId="{D8DCA683-262E-4DFC-AC3A-8F935889126E}" sibTransId="{552236BF-339E-4343-8983-7E8124D32C27}"/>
    <dgm:cxn modelId="{2F27BCC1-C0F3-42A1-8BB3-9D4C06A74505}" type="presOf" srcId="{1717642D-A8B1-421B-8959-DD777071D329}" destId="{0A20A1E5-F846-46A6-B899-1850B235CE32}" srcOrd="0" destOrd="6"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CE6C5D52-70D9-4F48-AF73-F6169DCC4992}" type="presOf" srcId="{1721A87D-988B-4B15-91FB-C98089926F75}" destId="{0A20A1E5-F846-46A6-B899-1850B235CE32}" srcOrd="0" destOrd="5"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C61C577-CA6C-4B3B-A9DB-C7794F70A9CA}" srcId="{1B681804-06DC-4F14-8DAB-0AD571064D7F}" destId="{22618212-0CD9-408C-9D6A-FF48256D47CF}" srcOrd="1" destOrd="0" parTransId="{84BA3364-2D9F-45DB-947A-B4FD8CD47714}" sibTransId="{B5A5DE7E-8EE4-4E24-984A-77E3364DC0FC}"/>
    <dgm:cxn modelId="{6A23A516-BC1E-42F1-B54F-09DE422F214D}" type="presOf" srcId="{3878F214-3557-44B1-8694-ABF4442E438D}" destId="{0A20A1E5-F846-46A6-B899-1850B235CE32}" srcOrd="0" destOrd="7" presId="urn:microsoft.com/office/officeart/2005/8/layout/radial2"/>
    <dgm:cxn modelId="{4527D14C-BDCB-492E-9823-B76257E47064}" srcId="{1B681804-06DC-4F14-8DAB-0AD571064D7F}" destId="{4BF83C12-79A8-4011-8044-1634EB020E62}" srcOrd="4" destOrd="0" parTransId="{B4A49F6B-E603-45DF-9825-B5B4FF18253E}" sibTransId="{3EAAE38B-A459-4AF0-8DF6-0C2000C8C952}"/>
    <dgm:cxn modelId="{FEB1F91B-E9FF-488C-8ED6-5918BBE40FFA}" type="presOf" srcId="{18CFC578-7BA6-4E13-BA5D-71AB57927FCF}" destId="{A42C2036-3985-4227-8897-C6A804AC0328}"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26DBE59E-4934-42F8-86F9-E124EB473DFD}" type="presOf" srcId="{8EA2A42F-0ECF-4A2D-AC55-0DAFD9AC0111}" destId="{939BC310-F38E-4DBE-B3E1-42A43AF55E04}" srcOrd="0" destOrd="1" presId="urn:microsoft.com/office/officeart/2005/8/layout/radial2"/>
    <dgm:cxn modelId="{A435B52A-A5E9-4A3C-A359-E0129C029A2C}" type="presOf" srcId="{22618212-0CD9-408C-9D6A-FF48256D47CF}" destId="{0A20A1E5-F846-46A6-B899-1850B235CE32}" srcOrd="0" destOrd="1" presId="urn:microsoft.com/office/officeart/2005/8/layout/radial2"/>
    <dgm:cxn modelId="{23537B1E-2AF9-445B-A7D5-6B76E57E2AA3}" srcId="{1B681804-06DC-4F14-8DAB-0AD571064D7F}" destId="{1721A87D-988B-4B15-91FB-C98089926F75}" srcOrd="5" destOrd="0" parTransId="{8C1A7CCC-7032-4E2E-A4EE-0DA3420F6F1C}" sibTransId="{B76BB773-7397-4519-A41C-581CFD4B398A}"/>
    <dgm:cxn modelId="{B880A2E3-4DD7-4D41-8194-5406A40A9280}" srcId="{1B681804-06DC-4F14-8DAB-0AD571064D7F}" destId="{20AF13A4-D2DA-4777-9AED-1A303A45E7D3}" srcOrd="8" destOrd="0" parTransId="{88127897-2B55-4AE9-B3DE-BC6863432188}" sibTransId="{3C48F59B-1055-4AE0-85F4-8EBBC47BA7C8}"/>
    <dgm:cxn modelId="{6A250F36-278D-4780-A792-B13940E9B37E}" type="presOf" srcId="{1A5F579F-3712-4D3C-B29B-87160FB8918A}" destId="{939BC310-F38E-4DBE-B3E1-42A43AF55E04}" srcOrd="0" destOrd="0"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73D54BF4-7555-4D5F-AF77-CBC5BC98A9EE}" type="presOf" srcId="{8D2EB7F7-6A93-4CCA-A2ED-4B774A84BED4}" destId="{0A20A1E5-F846-46A6-B899-1850B235CE32}" srcOrd="0" destOrd="0" presId="urn:microsoft.com/office/officeart/2005/8/layout/radial2"/>
    <dgm:cxn modelId="{E9752F57-D2D7-4778-9DB2-51CD2AA1FA81}" type="presOf" srcId="{20AF13A4-D2DA-4777-9AED-1A303A45E7D3}" destId="{0A20A1E5-F846-46A6-B899-1850B235CE32}" srcOrd="0" destOrd="8" presId="urn:microsoft.com/office/officeart/2005/8/layout/radial2"/>
    <dgm:cxn modelId="{5551469D-897E-4354-8CC0-46003726B556}" srcId="{80EC0216-FFED-4047-81C6-F8329495EA53}" destId="{1B681804-06DC-4F14-8DAB-0AD571064D7F}" srcOrd="1" destOrd="0" parTransId="{4CB639D6-6C51-4E35-99B8-BB10226984B0}" sibTransId="{46B1B624-B713-44FE-982B-D3997448BA81}"/>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EE47AA3F-A735-41C7-A596-1CE8CDC443D1}" type="presOf" srcId="{BD8684A2-D794-4E36-9C71-5BBEAE4B7371}" destId="{E57DF312-BDE6-4D69-B42B-355A7D6DB8B4}" srcOrd="2"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84EFB80D-2E3C-4BFF-879D-DE4479A3BE0A}" type="presOf" srcId="{5E68F78D-CC18-4B1A-B6CC-D580EC21101C}" destId="{423F06C2-0D4D-4756-B250-AD328FDE4BEC}" srcOrd="0"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61C8274D-27EC-435B-BE36-7D8312E295CC}" type="presOf" srcId="{3D64380A-14C3-47BE-9AA5-B28DDA01E632}" destId="{8AB02817-F54F-41B4-8682-C06390F2523F}" srcOrd="0" destOrd="0" presId="urn:microsoft.com/office/officeart/2005/8/layout/cycle5"/>
    <dgm:cxn modelId="{17CC58A8-4236-49D0-8997-1CE91DA22A87}" type="presOf" srcId="{94561D48-1249-4A5D-8C60-1D68A2049BF1}" destId="{60819B8A-6CC4-4F32-886F-07DC4F80BDE9}"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57DCD4C9-6DAF-4461-9470-B249BF3B89C6}" srcId="{84356FE8-6D49-446F-B03A-F0085636823E}" destId="{16974899-CE76-4E7D-B503-5B0C579CB56F}" srcOrd="3" destOrd="0" parTransId="{EE9F29F3-30EE-4748-9241-FA023AD72783}" sibTransId="{DED438AA-1749-4182-9F27-6742B70DF9A4}"/>
    <dgm:cxn modelId="{CE197A54-5A1F-4EB7-B48D-38F42F703FF1}" type="presOf" srcId="{4400AA9A-1DCE-4CE1-A34D-F7204F619C51}" destId="{59EF3575-21C3-4759-A200-02D83E4BEFD2}"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4F4C49B5-9059-4B06-A329-DAB0CA004E81}" type="presOf" srcId="{DED438AA-1749-4182-9F27-6742B70DF9A4}" destId="{A29980EB-DFE5-40CD-A3E8-65CA84CF18B9}"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650E48D-5445-4E61-A8C8-AEEEF4FC707C}" type="presOf" srcId="{16974899-CE76-4E7D-B503-5B0C579CB56F}" destId="{05DFD92B-5068-4028-B533-B6918E8AFF78}"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E2950D5C-5FFC-44BF-B2DD-CF9E2EAA4133}" type="presOf" srcId="{20DBC597-5DA7-4227-8C5B-CFC81CB4A03E}" destId="{EF4D7565-760B-4D5D-AD54-96C8E03A1965}"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A7CB3D30-D5E9-4A72-BC25-01842927E823}" type="presOf" srcId="{C1CE240B-0AC1-4A00-831B-77CCA18B446C}" destId="{EC40F900-2A2E-48A1-A705-BAFD5E538D6B}" srcOrd="0"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73FA7C3F-3197-4D6D-A06F-D81F30D5174F}" type="presOf" srcId="{EAC4B4BE-E9A6-499A-9BB1-30FEBAB654E8}" destId="{A6C8D8E8-B7EB-45E2-849A-850D0F4301DF}" srcOrd="0" destOrd="0" presId="urn:microsoft.com/office/officeart/2005/8/layout/list1"/>
    <dgm:cxn modelId="{D0507DC5-5C3A-4CCB-992C-EF2ECD3E3FB1}" srcId="{C1CE240B-0AC1-4A00-831B-77CCA18B446C}" destId="{20DBC597-5DA7-4227-8C5B-CFC81CB4A03E}" srcOrd="3" destOrd="0" parTransId="{B1E5FE5A-33D5-474F-9CDB-E5960B5B2277}" sibTransId="{65ECC9D5-1F42-434F-BA19-913D2D56F55D}"/>
    <dgm:cxn modelId="{29642D99-4686-497E-87FB-1F2428051CC6}" type="presOf" srcId="{EAC4B4BE-E9A6-499A-9BB1-30FEBAB654E8}" destId="{CDCADFBE-402E-4749-B808-9E6C5A68E66F}" srcOrd="1"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247B7039-7821-430C-89B4-00F5C887B29C}" type="presOf" srcId="{20DBC597-5DA7-4227-8C5B-CFC81CB4A03E}" destId="{B1EE27C9-3196-4CE2-B7D5-1369C2EEBD2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F914123C-025D-40E5-BC9F-3CDC2F3376E1}" srcId="{C1CE240B-0AC1-4A00-831B-77CCA18B446C}" destId="{C5E4C0A3-78F3-4746-A5BE-A0C7354A923A}" srcOrd="4" destOrd="0" parTransId="{41E1C1EC-1C3F-4B0F-BDBC-C7F466BDB27A}" sibTransId="{0AE46E62-34A2-4AF1-92F1-508DDBB21BAE}"/>
    <dgm:cxn modelId="{C987E3C7-35EF-4D38-8800-316F3B97F1C9}" type="presOf" srcId="{11C101F3-C920-4B2A-BE39-D2C55B1A30EB}" destId="{17A996E7-D74A-4B1C-BB15-304B72550CB8}" srcOrd="0"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D0FFFA57-86B6-4F5C-863E-CE8C4445E35B}" type="presOf" srcId="{7AFF1E41-4B07-411C-9AE3-1B6CD61A89B2}" destId="{F31EDEE3-D7CA-45B8-A993-E78354A3A23A}"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E4F21EF3-9363-4A34-885D-CECF559F0F38}" type="presOf" srcId="{E736F345-AECA-4426-AA1F-F09AFA03F5FE}" destId="{934F4875-413E-4286-AE84-497BD604DE30}"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564911" y="1152134"/>
        <a:ext cx="1545059" cy="1545059"/>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564911" y="4896547"/>
        <a:ext cx="1545059" cy="1545059"/>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232240" y="1296145"/>
        <a:ext cx="1676400" cy="1676400"/>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284508" y="975360"/>
        <a:ext cx="1219200" cy="1219200"/>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441153" y="18588"/>
        <a:ext cx="1975693" cy="1284200"/>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882306" y="1800203"/>
        <a:ext cx="1975693" cy="1284200"/>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645021" y="4536506"/>
        <a:ext cx="2743941" cy="1284200"/>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20688" y="4536505"/>
        <a:ext cx="1975693" cy="1284200"/>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594" y="1791758"/>
        <a:ext cx="1975693" cy="1284200"/>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45FE0-6A48-4C4E-A1F9-8589A8B54189}">
      <dsp:nvSpPr>
        <dsp:cNvPr id="0" name=""/>
        <dsp:cNvSpPr/>
      </dsp:nvSpPr>
      <dsp:spPr>
        <a:xfrm>
          <a:off x="0" y="681024"/>
          <a:ext cx="6858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05C3-AA5D-49B1-8434-EED7FB7C3E7E}">
      <dsp:nvSpPr>
        <dsp:cNvPr id="0" name=""/>
        <dsp:cNvSpPr/>
      </dsp:nvSpPr>
      <dsp:spPr>
        <a:xfrm>
          <a:off x="342900" y="224710"/>
          <a:ext cx="4800600" cy="648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Zorbalık olaylarının %85’inde akranlar seyirci durumundadır.</a:t>
          </a:r>
          <a:endParaRPr lang="tr-TR" sz="1300" b="1" kern="1200" dirty="0">
            <a:solidFill>
              <a:srgbClr val="FFFF00"/>
            </a:solidFill>
          </a:endParaRPr>
        </a:p>
      </dsp:txBody>
      <dsp:txXfrm>
        <a:off x="342900" y="224710"/>
        <a:ext cx="4800600" cy="648193"/>
      </dsp:txXfrm>
    </dsp:sp>
    <dsp:sp modelId="{7E981446-24DB-4B8E-907F-61994483B179}">
      <dsp:nvSpPr>
        <dsp:cNvPr id="0" name=""/>
        <dsp:cNvSpPr/>
      </dsp:nvSpPr>
      <dsp:spPr>
        <a:xfrm>
          <a:off x="0" y="1270704"/>
          <a:ext cx="6858000" cy="3276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DCADFBE-402E-4749-B808-9E6C5A68E66F}">
      <dsp:nvSpPr>
        <dsp:cNvPr id="0" name=""/>
        <dsp:cNvSpPr/>
      </dsp:nvSpPr>
      <dsp:spPr>
        <a:xfrm>
          <a:off x="332657" y="1081050"/>
          <a:ext cx="4800600"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Sadece %11’inde zorbaya müdahale ettikleri görülür.</a:t>
          </a:r>
          <a:endParaRPr lang="tr-TR" sz="1300" b="1" kern="1200" dirty="0">
            <a:solidFill>
              <a:srgbClr val="FFFF00"/>
            </a:solidFill>
          </a:endParaRPr>
        </a:p>
      </dsp:txBody>
      <dsp:txXfrm>
        <a:off x="332657" y="1081050"/>
        <a:ext cx="4800600" cy="383760"/>
      </dsp:txXfrm>
    </dsp:sp>
    <dsp:sp modelId="{06FB9EEE-E7C0-4D91-AC3E-1A08DD6DA61E}">
      <dsp:nvSpPr>
        <dsp:cNvPr id="0" name=""/>
        <dsp:cNvSpPr/>
      </dsp:nvSpPr>
      <dsp:spPr>
        <a:xfrm>
          <a:off x="0" y="1860384"/>
          <a:ext cx="6858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114BF7-A4AD-4F1D-9C2A-BFE3D4E8D3C0}">
      <dsp:nvSpPr>
        <dsp:cNvPr id="0" name=""/>
        <dsp:cNvSpPr/>
      </dsp:nvSpPr>
      <dsp:spPr>
        <a:xfrm>
          <a:off x="342900" y="1668504"/>
          <a:ext cx="48006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chemeClr val="tx1"/>
              </a:solidFill>
            </a:rPr>
            <a:t>Zorbalık davranışı gösterenlerden farkları </a:t>
          </a:r>
          <a:r>
            <a:rPr lang="tr-TR" sz="1300" b="1" kern="1200" dirty="0" smtClean="0">
              <a:solidFill>
                <a:srgbClr val="FF0000"/>
              </a:solidFill>
            </a:rPr>
            <a:t>Suçluluk </a:t>
          </a:r>
          <a:r>
            <a:rPr lang="tr-TR" sz="1300" b="1" kern="1200" dirty="0" smtClean="0">
              <a:solidFill>
                <a:schemeClr val="tx1"/>
              </a:solidFill>
            </a:rPr>
            <a:t>duymalarıdır.</a:t>
          </a:r>
          <a:endParaRPr lang="tr-TR" sz="1300" b="1" kern="1200" dirty="0">
            <a:solidFill>
              <a:schemeClr val="tx1"/>
            </a:solidFill>
          </a:endParaRPr>
        </a:p>
      </dsp:txBody>
      <dsp:txXfrm>
        <a:off x="342900" y="1668504"/>
        <a:ext cx="4800600" cy="383760"/>
      </dsp:txXfrm>
    </dsp:sp>
    <dsp:sp modelId="{C46EF00D-E812-4DFB-8649-6387B18B74D8}">
      <dsp:nvSpPr>
        <dsp:cNvPr id="0" name=""/>
        <dsp:cNvSpPr/>
      </dsp:nvSpPr>
      <dsp:spPr>
        <a:xfrm>
          <a:off x="0" y="3192498"/>
          <a:ext cx="6858000" cy="3276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1EE27C9-3196-4CE2-B7D5-1369C2EEBD2E}">
      <dsp:nvSpPr>
        <dsp:cNvPr id="0" name=""/>
        <dsp:cNvSpPr/>
      </dsp:nvSpPr>
      <dsp:spPr>
        <a:xfrm>
          <a:off x="342565" y="2258184"/>
          <a:ext cx="4795911" cy="112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chemeClr val="accent2">
                <a:lumMod val="50000"/>
              </a:schemeClr>
            </a:solidFill>
          </a:endParaRPr>
        </a:p>
      </dsp:txBody>
      <dsp:txXfrm>
        <a:off x="342565" y="2258184"/>
        <a:ext cx="4795911" cy="1126193"/>
      </dsp:txXfrm>
    </dsp:sp>
    <dsp:sp modelId="{8E4CD28C-BF52-4039-B028-F612D84FA620}">
      <dsp:nvSpPr>
        <dsp:cNvPr id="0" name=""/>
        <dsp:cNvSpPr/>
      </dsp:nvSpPr>
      <dsp:spPr>
        <a:xfrm>
          <a:off x="0" y="3984193"/>
          <a:ext cx="6858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D1920A4-5DA2-4F17-B19C-C35530C8FEA8}">
      <dsp:nvSpPr>
        <dsp:cNvPr id="0" name=""/>
        <dsp:cNvSpPr/>
      </dsp:nvSpPr>
      <dsp:spPr>
        <a:xfrm>
          <a:off x="332657" y="3597474"/>
          <a:ext cx="4800600" cy="585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3">
                  <a:lumMod val="20000"/>
                  <a:lumOff val="80000"/>
                </a:schemeClr>
              </a:solidFill>
            </a:rPr>
            <a:t>İspiyoncu damgası almaktan korkabilir ve bu yüzden sessiz kalabilirler.</a:t>
          </a:r>
          <a:endParaRPr lang="tr-TR" sz="1400" b="1" kern="1200" dirty="0">
            <a:solidFill>
              <a:schemeClr val="accent3">
                <a:lumMod val="20000"/>
                <a:lumOff val="80000"/>
              </a:schemeClr>
            </a:solidFill>
          </a:endParaRPr>
        </a:p>
      </dsp:txBody>
      <dsp:txXfrm>
        <a:off x="332657" y="3597474"/>
        <a:ext cx="4800600" cy="5857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1EDEE3-D7CA-45B8-A993-E78354A3A23A}">
      <dsp:nvSpPr>
        <dsp:cNvPr id="0" name=""/>
        <dsp:cNvSpPr/>
      </dsp:nvSpPr>
      <dsp:spPr>
        <a:xfrm>
          <a:off x="0" y="445042"/>
          <a:ext cx="3136818" cy="12547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YANLIŞ</a:t>
          </a:r>
          <a:endParaRPr lang="tr-TR" sz="6500" b="1" kern="1200" dirty="0">
            <a:solidFill>
              <a:schemeClr val="tx1"/>
            </a:solidFill>
          </a:endParaRPr>
        </a:p>
      </dsp:txBody>
      <dsp:txXfrm>
        <a:off x="0" y="445042"/>
        <a:ext cx="3136818" cy="1254782"/>
      </dsp:txXfrm>
    </dsp:sp>
    <dsp:sp modelId="{01F8E79F-1E11-40A9-9836-1B6BE4F471B9}">
      <dsp:nvSpPr>
        <dsp:cNvPr id="0" name=""/>
        <dsp:cNvSpPr/>
      </dsp:nvSpPr>
      <dsp:spPr>
        <a:xfrm>
          <a:off x="3598527" y="445042"/>
          <a:ext cx="3259472" cy="1238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DOĞRU</a:t>
          </a:r>
          <a:endParaRPr lang="tr-TR" sz="6500" b="1" kern="1200" dirty="0">
            <a:solidFill>
              <a:schemeClr val="tx1"/>
            </a:solidFill>
          </a:endParaRPr>
        </a:p>
      </dsp:txBody>
      <dsp:txXfrm>
        <a:off x="3598527" y="445042"/>
        <a:ext cx="3259472" cy="1238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22.10.2015</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22.10.2015</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099747"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ZORBALIĞI</a:t>
            </a:r>
            <a:endParaRPr lang="tr-TR" sz="4400" b="1" dirty="0">
              <a:solidFill>
                <a:schemeClr val="accent2">
                  <a:lumMod val="50000"/>
                </a:schemeClr>
              </a:solidFill>
              <a:latin typeface="Arial Black"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260648" y="7884368"/>
            <a:ext cx="1080120" cy="108012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20216160">
            <a:off x="238828" y="6143366"/>
            <a:ext cx="6428939"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 </a:t>
            </a: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tr-TR" sz="7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ABDULLAH\Desktop\akran zorbalığı\cartoon-children-vector-187556.jpg"/>
          <p:cNvPicPr>
            <a:picLocks noChangeAspect="1" noChangeArrowheads="1"/>
          </p:cNvPicPr>
          <p:nvPr/>
        </p:nvPicPr>
        <p:blipFill>
          <a:blip r:embed="rId2" cstate="print"/>
          <a:srcRect/>
          <a:stretch>
            <a:fillRect/>
          </a:stretch>
        </p:blipFill>
        <p:spPr bwMode="auto">
          <a:xfrm>
            <a:off x="0" y="755576"/>
            <a:ext cx="6597352" cy="4200128"/>
          </a:xfrm>
          <a:prstGeom prst="rect">
            <a:avLst/>
          </a:prstGeom>
          <a:noFill/>
        </p:spPr>
      </p:pic>
      <p:sp>
        <p:nvSpPr>
          <p:cNvPr id="5" name="4 Metin kutusu"/>
          <p:cNvSpPr txBox="1"/>
          <p:nvPr/>
        </p:nvSpPr>
        <p:spPr>
          <a:xfrm>
            <a:off x="3212976" y="8244408"/>
            <a:ext cx="3554819" cy="646331"/>
          </a:xfrm>
          <a:prstGeom prst="rect">
            <a:avLst/>
          </a:prstGeom>
          <a:noFill/>
        </p:spPr>
        <p:txBody>
          <a:bodyPr wrap="none" rtlCol="0">
            <a:spAutoFit/>
          </a:bodyPr>
          <a:lstStyle/>
          <a:p>
            <a:pPr algn="ctr"/>
            <a:r>
              <a:rPr lang="tr-TR" b="1" dirty="0" smtClean="0"/>
              <a:t>PSİKOLOJİK DANIŞMAN/REHBERLİK</a:t>
            </a:r>
          </a:p>
          <a:p>
            <a:pPr algn="ctr"/>
            <a:r>
              <a:rPr lang="tr-TR" b="1" dirty="0" smtClean="0"/>
              <a:t>BÜŞRA ÇAKAL</a:t>
            </a:r>
            <a:endParaRPr lang="tr-TR" b="1"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7"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8"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1345</Words>
  <Application>Microsoft Office PowerPoint</Application>
  <PresentationFormat>Ekran Gösterisi (4:3)</PresentationFormat>
  <Paragraphs>169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ABDULLAH</cp:lastModifiedBy>
  <cp:revision>56</cp:revision>
  <dcterms:created xsi:type="dcterms:W3CDTF">2015-10-13T12:54:53Z</dcterms:created>
  <dcterms:modified xsi:type="dcterms:W3CDTF">2015-10-22T12:20:27Z</dcterms:modified>
</cp:coreProperties>
</file>