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58" r:id="rId7"/>
    <p:sldId id="271" r:id="rId8"/>
    <p:sldId id="276" r:id="rId9"/>
    <p:sldId id="259" r:id="rId10"/>
    <p:sldId id="270" r:id="rId11"/>
    <p:sldId id="269" r:id="rId12"/>
    <p:sldId id="272" r:id="rId13"/>
    <p:sldId id="277" r:id="rId14"/>
    <p:sldId id="273" r:id="rId15"/>
    <p:sldId id="274" r:id="rId16"/>
    <p:sldId id="260" r:id="rId17"/>
    <p:sldId id="261" r:id="rId18"/>
    <p:sldId id="267" r:id="rId19"/>
    <p:sldId id="263" r:id="rId20"/>
    <p:sldId id="268" r:id="rId21"/>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7E5"/>
    <a:srgbClr val="FF6B00"/>
    <a:srgbClr val="385A64"/>
    <a:srgbClr val="FF735C"/>
    <a:srgbClr val="E1E1E1"/>
    <a:srgbClr val="FD735C"/>
    <a:srgbClr val="093C71"/>
    <a:srgbClr val="ECE5DD"/>
    <a:srgbClr val="F7ACB6"/>
    <a:srgbClr val="F8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3" autoAdjust="0"/>
    <p:restoredTop sz="95065" autoAdjust="0"/>
  </p:normalViewPr>
  <p:slideViewPr>
    <p:cSldViewPr snapToGrid="0">
      <p:cViewPr varScale="1">
        <p:scale>
          <a:sx n="62" d="100"/>
          <a:sy n="62" d="100"/>
        </p:scale>
        <p:origin x="42" y="264"/>
      </p:cViewPr>
      <p:guideLst>
        <p:guide orient="horz" pos="2160"/>
        <p:guide pos="3840"/>
      </p:guideLst>
    </p:cSldViewPr>
  </p:slideViewPr>
  <p:outlineViewPr>
    <p:cViewPr>
      <p:scale>
        <a:sx n="33" d="100"/>
        <a:sy n="33" d="100"/>
      </p:scale>
      <p:origin x="0" y="-414"/>
    </p:cViewPr>
  </p:outlineViewPr>
  <p:notesTextViewPr>
    <p:cViewPr>
      <p:scale>
        <a:sx n="3" d="2"/>
        <a:sy n="3" d="2"/>
      </p:scale>
      <p:origin x="0" y="0"/>
    </p:cViewPr>
  </p:notesTextViewPr>
  <p:notesViewPr>
    <p:cSldViewPr snapToGrid="0">
      <p:cViewPr varScale="1">
        <p:scale>
          <a:sx n="86" d="100"/>
          <a:sy n="86" d="100"/>
        </p:scale>
        <p:origin x="22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4048A6E5-6F36-4C64-9A1C-B37D23760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xmlns="" id="{CB2232F6-7425-4537-B2D1-004435F843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0A71B0D-AE13-4E66-A558-EAEF728F6655}" type="datetime1">
              <a:rPr lang="tr-TR" smtClean="0"/>
              <a:t>22.02.2021</a:t>
            </a:fld>
            <a:endParaRPr lang="tr-TR"/>
          </a:p>
        </p:txBody>
      </p:sp>
      <p:sp>
        <p:nvSpPr>
          <p:cNvPr id="4" name="Alt Bilgi Yer Tutucusu 3">
            <a:extLst>
              <a:ext uri="{FF2B5EF4-FFF2-40B4-BE49-F238E27FC236}">
                <a16:creationId xmlns:a16="http://schemas.microsoft.com/office/drawing/2014/main" xmlns="" id="{D6B5F3D6-0768-4BB4-8BC9-78A1F9842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xmlns="" id="{08104143-4606-4C14-B7F7-2EDEFF40A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1D4E255-5998-4D2A-90B0-7420F77CD319}" type="slidenum">
              <a:rPr lang="tr-TR" smtClean="0"/>
              <a:t>‹#›</a:t>
            </a:fld>
            <a:endParaRPr lang="tr-TR"/>
          </a:p>
        </p:txBody>
      </p:sp>
    </p:spTree>
    <p:extLst>
      <p:ext uri="{BB962C8B-B14F-4D97-AF65-F5344CB8AC3E}">
        <p14:creationId xmlns:p14="http://schemas.microsoft.com/office/powerpoint/2010/main" val="30899296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CF10935-C168-4DB4-8243-7CEE53C0C007}" type="datetime1">
              <a:rPr lang="tr-TR" noProof="0" smtClean="0"/>
              <a:t>22.02.2021</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3DCE8F5-1341-475C-BF40-2E24D91E8058}" type="slidenum">
              <a:rPr lang="tr-TR" noProof="0" smtClean="0"/>
              <a:t>‹#›</a:t>
            </a:fld>
            <a:endParaRPr lang="tr-TR" noProof="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3DCE8F5-1341-475C-BF40-2E24D91E8058}" type="slidenum">
              <a:rPr lang="tr-TR" smtClean="0"/>
              <a:t>1</a:t>
            </a:fld>
            <a:endParaRPr lang="tr-TR"/>
          </a:p>
        </p:txBody>
      </p:sp>
    </p:spTree>
    <p:extLst>
      <p:ext uri="{BB962C8B-B14F-4D97-AF65-F5344CB8AC3E}">
        <p14:creationId xmlns:p14="http://schemas.microsoft.com/office/powerpoint/2010/main" val="198477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3DCE8F5-1341-475C-BF40-2E24D91E8058}" type="slidenum">
              <a:rPr lang="tr-TR" smtClean="0"/>
              <a:t>13</a:t>
            </a:fld>
            <a:endParaRPr lang="tr-TR"/>
          </a:p>
        </p:txBody>
      </p:sp>
    </p:spTree>
    <p:extLst>
      <p:ext uri="{BB962C8B-B14F-4D97-AF65-F5344CB8AC3E}">
        <p14:creationId xmlns:p14="http://schemas.microsoft.com/office/powerpoint/2010/main" val="403182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3DCE8F5-1341-475C-BF40-2E24D91E8058}" type="slidenum">
              <a:rPr lang="tr-TR" smtClean="0"/>
              <a:t>14</a:t>
            </a:fld>
            <a:endParaRPr lang="tr-TR"/>
          </a:p>
        </p:txBody>
      </p:sp>
    </p:spTree>
    <p:extLst>
      <p:ext uri="{BB962C8B-B14F-4D97-AF65-F5344CB8AC3E}">
        <p14:creationId xmlns:p14="http://schemas.microsoft.com/office/powerpoint/2010/main" val="3960478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3DCE8F5-1341-475C-BF40-2E24D91E8058}" type="slidenum">
              <a:rPr lang="tr-TR" smtClean="0"/>
              <a:t>15</a:t>
            </a:fld>
            <a:endParaRPr lang="tr-TR"/>
          </a:p>
        </p:txBody>
      </p:sp>
    </p:spTree>
    <p:extLst>
      <p:ext uri="{BB962C8B-B14F-4D97-AF65-F5344CB8AC3E}">
        <p14:creationId xmlns:p14="http://schemas.microsoft.com/office/powerpoint/2010/main" val="65669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3DCE8F5-1341-475C-BF40-2E24D91E8058}" type="slidenum">
              <a:rPr lang="tr-TR" smtClean="0"/>
              <a:t>16</a:t>
            </a:fld>
            <a:endParaRPr lang="tr-TR"/>
          </a:p>
        </p:txBody>
      </p:sp>
    </p:spTree>
    <p:extLst>
      <p:ext uri="{BB962C8B-B14F-4D97-AF65-F5344CB8AC3E}">
        <p14:creationId xmlns:p14="http://schemas.microsoft.com/office/powerpoint/2010/main" val="1302684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3DCE8F5-1341-475C-BF40-2E24D91E8058}" type="slidenum">
              <a:rPr lang="tr-TR" smtClean="0"/>
              <a:t>17</a:t>
            </a:fld>
            <a:endParaRPr lang="tr-TR"/>
          </a:p>
        </p:txBody>
      </p:sp>
    </p:spTree>
    <p:extLst>
      <p:ext uri="{BB962C8B-B14F-4D97-AF65-F5344CB8AC3E}">
        <p14:creationId xmlns:p14="http://schemas.microsoft.com/office/powerpoint/2010/main" val="399606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3DCE8F5-1341-475C-BF40-2E24D91E8058}" type="slidenum">
              <a:rPr lang="tr-TR" smtClean="0"/>
              <a:t>2</a:t>
            </a:fld>
            <a:endParaRPr lang="tr-TR"/>
          </a:p>
        </p:txBody>
      </p:sp>
    </p:spTree>
    <p:extLst>
      <p:ext uri="{BB962C8B-B14F-4D97-AF65-F5344CB8AC3E}">
        <p14:creationId xmlns:p14="http://schemas.microsoft.com/office/powerpoint/2010/main" val="396367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3DCE8F5-1341-475C-BF40-2E24D91E8058}" type="slidenum">
              <a:rPr lang="tr-TR" smtClean="0"/>
              <a:t>3</a:t>
            </a:fld>
            <a:endParaRPr lang="tr-TR"/>
          </a:p>
        </p:txBody>
      </p:sp>
    </p:spTree>
    <p:extLst>
      <p:ext uri="{BB962C8B-B14F-4D97-AF65-F5344CB8AC3E}">
        <p14:creationId xmlns:p14="http://schemas.microsoft.com/office/powerpoint/2010/main" val="215443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3DCE8F5-1341-475C-BF40-2E24D91E8058}" type="slidenum">
              <a:rPr lang="tr-TR" smtClean="0"/>
              <a:t>4</a:t>
            </a:fld>
            <a:endParaRPr lang="tr-TR"/>
          </a:p>
        </p:txBody>
      </p:sp>
    </p:spTree>
    <p:extLst>
      <p:ext uri="{BB962C8B-B14F-4D97-AF65-F5344CB8AC3E}">
        <p14:creationId xmlns:p14="http://schemas.microsoft.com/office/powerpoint/2010/main" val="343526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3DCE8F5-1341-475C-BF40-2E24D91E8058}" type="slidenum">
              <a:rPr lang="tr-TR" smtClean="0"/>
              <a:t>6</a:t>
            </a:fld>
            <a:endParaRPr lang="tr-TR"/>
          </a:p>
        </p:txBody>
      </p:sp>
    </p:spTree>
    <p:extLst>
      <p:ext uri="{BB962C8B-B14F-4D97-AF65-F5344CB8AC3E}">
        <p14:creationId xmlns:p14="http://schemas.microsoft.com/office/powerpoint/2010/main" val="230636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3DCE8F5-1341-475C-BF40-2E24D91E8058}" type="slidenum">
              <a:rPr lang="tr-TR" smtClean="0"/>
              <a:t>7</a:t>
            </a:fld>
            <a:endParaRPr lang="tr-TR"/>
          </a:p>
        </p:txBody>
      </p:sp>
    </p:spTree>
    <p:extLst>
      <p:ext uri="{BB962C8B-B14F-4D97-AF65-F5344CB8AC3E}">
        <p14:creationId xmlns:p14="http://schemas.microsoft.com/office/powerpoint/2010/main" val="112095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3DCE8F5-1341-475C-BF40-2E24D91E8058}" type="slidenum">
              <a:rPr lang="tr-TR" smtClean="0"/>
              <a:t>8</a:t>
            </a:fld>
            <a:endParaRPr lang="tr-TR"/>
          </a:p>
        </p:txBody>
      </p:sp>
    </p:spTree>
    <p:extLst>
      <p:ext uri="{BB962C8B-B14F-4D97-AF65-F5344CB8AC3E}">
        <p14:creationId xmlns:p14="http://schemas.microsoft.com/office/powerpoint/2010/main" val="133222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3DCE8F5-1341-475C-BF40-2E24D91E8058}" type="slidenum">
              <a:rPr lang="tr-TR" smtClean="0"/>
              <a:t>9</a:t>
            </a:fld>
            <a:endParaRPr lang="tr-TR"/>
          </a:p>
        </p:txBody>
      </p:sp>
    </p:spTree>
    <p:extLst>
      <p:ext uri="{BB962C8B-B14F-4D97-AF65-F5344CB8AC3E}">
        <p14:creationId xmlns:p14="http://schemas.microsoft.com/office/powerpoint/2010/main" val="3917925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3DCE8F5-1341-475C-BF40-2E24D91E8058}" type="slidenum">
              <a:rPr lang="tr-TR" smtClean="0"/>
              <a:t>11</a:t>
            </a:fld>
            <a:endParaRPr lang="tr-TR"/>
          </a:p>
        </p:txBody>
      </p:sp>
    </p:spTree>
    <p:extLst>
      <p:ext uri="{BB962C8B-B14F-4D97-AF65-F5344CB8AC3E}">
        <p14:creationId xmlns:p14="http://schemas.microsoft.com/office/powerpoint/2010/main" val="3500766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pak">
    <p:spTree>
      <p:nvGrpSpPr>
        <p:cNvPr id="1" name=""/>
        <p:cNvGrpSpPr/>
        <p:nvPr/>
      </p:nvGrpSpPr>
      <p:grpSpPr>
        <a:xfrm>
          <a:off x="0" y="0"/>
          <a:ext cx="0" cy="0"/>
          <a:chOff x="0" y="0"/>
          <a:chExt cx="0" cy="0"/>
        </a:xfrm>
      </p:grpSpPr>
      <p:sp>
        <p:nvSpPr>
          <p:cNvPr id="10" name="Resim Yer Tutucusu 9">
            <a:extLst>
              <a:ext uri="{FF2B5EF4-FFF2-40B4-BE49-F238E27FC236}">
                <a16:creationId xmlns:a16="http://schemas.microsoft.com/office/drawing/2014/main" xmlns=""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rtl="0">
              <a:buClr>
                <a:schemeClr val="accent2"/>
              </a:buClr>
            </a:pPr>
            <a:r>
              <a:rPr lang="tr-TR" noProof="0"/>
              <a:t>Resminizi Ekleyin veya Sürükleyip Bırakın</a:t>
            </a:r>
          </a:p>
        </p:txBody>
      </p:sp>
      <p:sp>
        <p:nvSpPr>
          <p:cNvPr id="7" name="Serbest Form: Şekil 6">
            <a:extLst>
              <a:ext uri="{FF2B5EF4-FFF2-40B4-BE49-F238E27FC236}">
                <a16:creationId xmlns:a16="http://schemas.microsoft.com/office/drawing/2014/main" xmlns=""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8" name="Serbest Form: Şekil 7">
            <a:extLst>
              <a:ext uri="{FF2B5EF4-FFF2-40B4-BE49-F238E27FC236}">
                <a16:creationId xmlns:a16="http://schemas.microsoft.com/office/drawing/2014/main" xmlns=""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3" name="Alt Başlık 2">
            <a:extLst>
              <a:ext uri="{FF2B5EF4-FFF2-40B4-BE49-F238E27FC236}">
                <a16:creationId xmlns:a16="http://schemas.microsoft.com/office/drawing/2014/main" xmlns=""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rtl="0"/>
            <a:r>
              <a:rPr lang="tr-TR" noProof="0"/>
              <a:t>Alt başlığı düzenlemek için tıklayın</a:t>
            </a:r>
          </a:p>
        </p:txBody>
      </p:sp>
      <p:sp>
        <p:nvSpPr>
          <p:cNvPr id="4" name="Başlık 3">
            <a:extLst>
              <a:ext uri="{FF2B5EF4-FFF2-40B4-BE49-F238E27FC236}">
                <a16:creationId xmlns:a16="http://schemas.microsoft.com/office/drawing/2014/main" xmlns=""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rtl="0">
              <a:lnSpc>
                <a:spcPts val="5000"/>
              </a:lnSpc>
            </a:pPr>
            <a:r>
              <a:rPr lang="tr-TR" noProof="0" smtClean="0"/>
              <a:t>Asıl başlık stili için tıklatın</a:t>
            </a:r>
            <a:endParaRPr lang="tr-TR" noProof="0"/>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ölüm Üst Bilgisi">
    <p:spTree>
      <p:nvGrpSpPr>
        <p:cNvPr id="1" name=""/>
        <p:cNvGrpSpPr/>
        <p:nvPr/>
      </p:nvGrpSpPr>
      <p:grpSpPr>
        <a:xfrm>
          <a:off x="0" y="0"/>
          <a:ext cx="0" cy="0"/>
          <a:chOff x="0" y="0"/>
          <a:chExt cx="0" cy="0"/>
        </a:xfrm>
      </p:grpSpPr>
      <p:sp>
        <p:nvSpPr>
          <p:cNvPr id="7" name="Dikdörtgen: Yuvarlatılmış Köşeler 6">
            <a:extLst>
              <a:ext uri="{FF2B5EF4-FFF2-40B4-BE49-F238E27FC236}">
                <a16:creationId xmlns:a16="http://schemas.microsoft.com/office/drawing/2014/main" xmlns=""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rtl="0">
              <a:buClr>
                <a:schemeClr val="accent2"/>
              </a:buClr>
              <a:buFont typeface="Arial" panose="020B0604020202020204" pitchFamily="34" charset="0"/>
              <a:buChar char="•"/>
            </a:pPr>
            <a:endParaRPr lang="tr-TR" sz="1200" b="1" noProof="0">
              <a:solidFill>
                <a:schemeClr val="accent1"/>
              </a:solidFill>
            </a:endParaRPr>
          </a:p>
        </p:txBody>
      </p:sp>
      <p:sp>
        <p:nvSpPr>
          <p:cNvPr id="3" name="Alt Başlık 2">
            <a:extLst>
              <a:ext uri="{FF2B5EF4-FFF2-40B4-BE49-F238E27FC236}">
                <a16:creationId xmlns:a16="http://schemas.microsoft.com/office/drawing/2014/main" xmlns=""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rtl="0"/>
            <a:r>
              <a:rPr lang="tr-TR" noProof="0" smtClean="0"/>
              <a:t>Asıl alt başlık stilini düzenlemek için tıklayın</a:t>
            </a:r>
            <a:endParaRPr lang="tr-TR" noProof="0"/>
          </a:p>
        </p:txBody>
      </p:sp>
      <p:sp>
        <p:nvSpPr>
          <p:cNvPr id="4" name="Alt Bilgi Yer Tutucusu 3">
            <a:extLst>
              <a:ext uri="{FF2B5EF4-FFF2-40B4-BE49-F238E27FC236}">
                <a16:creationId xmlns:a16="http://schemas.microsoft.com/office/drawing/2014/main" xmlns="" id="{87BA8D51-708B-4A19-91C6-FF4BA673B092}"/>
              </a:ext>
            </a:extLst>
          </p:cNvPr>
          <p:cNvSpPr>
            <a:spLocks noGrp="1"/>
          </p:cNvSpPr>
          <p:nvPr>
            <p:ph type="ftr" sz="quarter" idx="13"/>
          </p:nvPr>
        </p:nvSpPr>
        <p:spPr/>
        <p:txBody>
          <a:bodyPr rtlCol="0"/>
          <a:lstStyle/>
          <a:p>
            <a:pPr rtl="0"/>
            <a:r>
              <a:rPr lang="tr-TR" noProof="0"/>
              <a:t>Alt Bilgi Ekleyin</a:t>
            </a:r>
          </a:p>
        </p:txBody>
      </p:sp>
      <p:sp>
        <p:nvSpPr>
          <p:cNvPr id="5" name="Slayt Numarası Yer Tutucusu 4">
            <a:extLst>
              <a:ext uri="{FF2B5EF4-FFF2-40B4-BE49-F238E27FC236}">
                <a16:creationId xmlns:a16="http://schemas.microsoft.com/office/drawing/2014/main" xmlns="" id="{9E778D9E-D99F-4C3D-B588-B93423EDD145}"/>
              </a:ext>
            </a:extLst>
          </p:cNvPr>
          <p:cNvSpPr>
            <a:spLocks noGrp="1"/>
          </p:cNvSpPr>
          <p:nvPr>
            <p:ph type="sldNum" sz="quarter" idx="14"/>
          </p:nvPr>
        </p:nvSpPr>
        <p:spPr/>
        <p:txBody>
          <a:bodyPr rtlCol="0"/>
          <a:lstStyle>
            <a:lvl1pPr algn="ctr">
              <a:defRPr/>
            </a:lvl1pPr>
          </a:lstStyle>
          <a:p>
            <a:pPr rtl="0"/>
            <a:fld id="{058DB212-BFA2-403F-85EF-DFD3FF6D973A}" type="slidenum">
              <a:rPr lang="tr-TR" noProof="0" smtClean="0"/>
              <a:pPr/>
              <a:t>‹#›</a:t>
            </a:fld>
            <a:endParaRPr lang="tr-TR" noProof="0"/>
          </a:p>
        </p:txBody>
      </p:sp>
      <p:sp>
        <p:nvSpPr>
          <p:cNvPr id="2" name="Başlık 1">
            <a:extLst>
              <a:ext uri="{FF2B5EF4-FFF2-40B4-BE49-F238E27FC236}">
                <a16:creationId xmlns:a16="http://schemas.microsoft.com/office/drawing/2014/main" xmlns="" id="{8487E03C-DE68-4CE8-A7F1-B9DD28846BC8}"/>
              </a:ext>
            </a:extLst>
          </p:cNvPr>
          <p:cNvSpPr>
            <a:spLocks noGrp="1"/>
          </p:cNvSpPr>
          <p:nvPr>
            <p:ph type="ctrTitle" hasCustomPrompt="1"/>
          </p:nvPr>
        </p:nvSpPr>
        <p:spPr>
          <a:xfrm>
            <a:off x="827483" y="2057380"/>
            <a:ext cx="560484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rtl="0">
              <a:lnSpc>
                <a:spcPts val="5000"/>
              </a:lnSpc>
            </a:pPr>
            <a:r>
              <a:rPr lang="tr-TR" noProof="0"/>
              <a:t>Başlığı düzenlemek için tıklayın</a:t>
            </a:r>
          </a:p>
        </p:txBody>
      </p:sp>
    </p:spTree>
    <p:extLst>
      <p:ext uri="{BB962C8B-B14F-4D97-AF65-F5344CB8AC3E}">
        <p14:creationId xmlns:p14="http://schemas.microsoft.com/office/powerpoint/2010/main" val="4093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329C3581-88FF-4CB7-80D8-F6795890F7A0}"/>
              </a:ext>
            </a:extLst>
          </p:cNvPr>
          <p:cNvSpPr>
            <a:spLocks noGrp="1"/>
          </p:cNvSpPr>
          <p:nvPr>
            <p:ph type="title"/>
          </p:nvPr>
        </p:nvSpPr>
        <p:spPr>
          <a:xfrm>
            <a:off x="659175" y="559677"/>
            <a:ext cx="10862677" cy="446281"/>
          </a:xfrm>
        </p:spPr>
        <p:txBody>
          <a:bodyPr rtlCol="0"/>
          <a:lstStyle/>
          <a:p>
            <a:pPr rtl="0"/>
            <a:r>
              <a:rPr lang="tr-TR" noProof="0" smtClean="0"/>
              <a:t>Asıl başlık stili için tıklatın</a:t>
            </a:r>
            <a:endParaRPr lang="tr-TR" noProof="0"/>
          </a:p>
        </p:txBody>
      </p:sp>
      <p:sp>
        <p:nvSpPr>
          <p:cNvPr id="6" name="Alt Bilgi Yer Tutucusu 5">
            <a:extLst>
              <a:ext uri="{FF2B5EF4-FFF2-40B4-BE49-F238E27FC236}">
                <a16:creationId xmlns:a16="http://schemas.microsoft.com/office/drawing/2014/main" xmlns="" id="{55C795CA-1DD3-440A-8CDF-930CCD509093}"/>
              </a:ext>
            </a:extLst>
          </p:cNvPr>
          <p:cNvSpPr>
            <a:spLocks noGrp="1"/>
          </p:cNvSpPr>
          <p:nvPr>
            <p:ph type="ftr" sz="quarter" idx="15"/>
          </p:nvPr>
        </p:nvSpPr>
        <p:spPr/>
        <p:txBody>
          <a:bodyPr rtlCol="0"/>
          <a:lstStyle/>
          <a:p>
            <a:pPr rtl="0"/>
            <a:r>
              <a:rPr lang="tr-TR" noProof="0"/>
              <a:t>Alt Bilgi Ekleyin</a:t>
            </a:r>
          </a:p>
        </p:txBody>
      </p:sp>
      <p:sp>
        <p:nvSpPr>
          <p:cNvPr id="7" name="Slayt Numarası Yer Tutucusu 6">
            <a:extLst>
              <a:ext uri="{FF2B5EF4-FFF2-40B4-BE49-F238E27FC236}">
                <a16:creationId xmlns:a16="http://schemas.microsoft.com/office/drawing/2014/main" xmlns="" id="{83236C8B-5958-4F5C-B9A6-C8C0E0727653}"/>
              </a:ext>
            </a:extLst>
          </p:cNvPr>
          <p:cNvSpPr>
            <a:spLocks noGrp="1"/>
          </p:cNvSpPr>
          <p:nvPr>
            <p:ph type="sldNum" sz="quarter" idx="16"/>
          </p:nvPr>
        </p:nvSpPr>
        <p:spPr/>
        <p:txBody>
          <a:bodyPr rtlCol="0"/>
          <a:lstStyle>
            <a:lvl1pPr algn="ctr">
              <a:defRPr/>
            </a:lvl1pPr>
          </a:lstStyle>
          <a:p>
            <a:pPr rtl="0"/>
            <a:fld id="{058DB212-BFA2-403F-85EF-DFD3FF6D973A}" type="slidenum">
              <a:rPr lang="tr-TR" noProof="0" smtClean="0"/>
              <a:pPr/>
              <a:t>‹#›</a:t>
            </a:fld>
            <a:endParaRPr lang="tr-TR" noProof="0"/>
          </a:p>
        </p:txBody>
      </p:sp>
      <p:sp>
        <p:nvSpPr>
          <p:cNvPr id="12" name="Metin Yer Tutucusu 4">
            <a:extLst>
              <a:ext uri="{FF2B5EF4-FFF2-40B4-BE49-F238E27FC236}">
                <a16:creationId xmlns:a16="http://schemas.microsoft.com/office/drawing/2014/main" xmlns="" id="{04DE22DC-BFBD-44E8-ACA3-2FFC79B33E19}"/>
              </a:ext>
            </a:extLst>
          </p:cNvPr>
          <p:cNvSpPr>
            <a:spLocks noGrp="1"/>
          </p:cNvSpPr>
          <p:nvPr>
            <p:ph type="body" sz="quarter" idx="3"/>
          </p:nvPr>
        </p:nvSpPr>
        <p:spPr>
          <a:xfrm>
            <a:off x="6338664" y="1620001"/>
            <a:ext cx="5183188" cy="360000"/>
          </a:xfrm>
        </p:spPr>
        <p:txBody>
          <a:bodyPr vert="horz" lIns="0" tIns="0" rIns="0" bIns="0" rtlCol="0">
            <a:noAutofit/>
          </a:bodyPr>
          <a:lstStyle>
            <a:lvl1pPr marL="0" indent="0">
              <a:buNone/>
              <a:defRPr lang="en-US" b="1"/>
            </a:lvl1pPr>
          </a:lstStyle>
          <a:p>
            <a:pPr marL="263525" lvl="0" indent="-263525" rtl="0"/>
            <a:r>
              <a:rPr lang="tr-TR" noProof="0" smtClean="0"/>
              <a:t>Asıl metin stillerini düzenle</a:t>
            </a:r>
          </a:p>
        </p:txBody>
      </p:sp>
      <p:sp>
        <p:nvSpPr>
          <p:cNvPr id="16" name="İçerik Yer Tutucusu 5">
            <a:extLst>
              <a:ext uri="{FF2B5EF4-FFF2-40B4-BE49-F238E27FC236}">
                <a16:creationId xmlns:a16="http://schemas.microsoft.com/office/drawing/2014/main" xmlns="" id="{8B78DF41-83C0-402D-A6FA-65C0A1340BF2}"/>
              </a:ext>
            </a:extLst>
          </p:cNvPr>
          <p:cNvSpPr>
            <a:spLocks noGrp="1"/>
          </p:cNvSpPr>
          <p:nvPr>
            <p:ph sz="quarter" idx="4"/>
          </p:nvPr>
        </p:nvSpPr>
        <p:spPr>
          <a:xfrm>
            <a:off x="6338664" y="1980001"/>
            <a:ext cx="5183188" cy="3996000"/>
          </a:xfrm>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17" name="Metin Yer Tutucusu 2">
            <a:extLst>
              <a:ext uri="{FF2B5EF4-FFF2-40B4-BE49-F238E27FC236}">
                <a16:creationId xmlns:a16="http://schemas.microsoft.com/office/drawing/2014/main" xmlns="" id="{D24CA47E-E93D-4B88-8ED8-479E179E2160}"/>
              </a:ext>
            </a:extLst>
          </p:cNvPr>
          <p:cNvSpPr>
            <a:spLocks noGrp="1"/>
          </p:cNvSpPr>
          <p:nvPr>
            <p:ph type="body" idx="1"/>
          </p:nvPr>
        </p:nvSpPr>
        <p:spPr>
          <a:xfrm>
            <a:off x="659175" y="1681163"/>
            <a:ext cx="5157787" cy="298838"/>
          </a:xfrm>
        </p:spPr>
        <p:txBody>
          <a:bodyPr vert="horz" lIns="0" tIns="0" rIns="0" bIns="0" rtlCol="0">
            <a:noAutofit/>
          </a:bodyPr>
          <a:lstStyle>
            <a:lvl1pPr marL="0" indent="0">
              <a:buNone/>
              <a:defRPr lang="en-US" b="1"/>
            </a:lvl1pPr>
          </a:lstStyle>
          <a:p>
            <a:pPr marL="263525" lvl="0" indent="-263525" rtl="0"/>
            <a:r>
              <a:rPr lang="tr-TR" noProof="0" smtClean="0"/>
              <a:t>Asıl metin stillerini düzenle</a:t>
            </a:r>
          </a:p>
        </p:txBody>
      </p:sp>
      <p:sp>
        <p:nvSpPr>
          <p:cNvPr id="18" name="İçerik Yer Tutucusu 3">
            <a:extLst>
              <a:ext uri="{FF2B5EF4-FFF2-40B4-BE49-F238E27FC236}">
                <a16:creationId xmlns:a16="http://schemas.microsoft.com/office/drawing/2014/main" xmlns="" id="{82BAE2D3-BC98-4332-89BD-DAF0A9B0CF45}"/>
              </a:ext>
            </a:extLst>
          </p:cNvPr>
          <p:cNvSpPr>
            <a:spLocks noGrp="1"/>
          </p:cNvSpPr>
          <p:nvPr>
            <p:ph sz="half" idx="2"/>
          </p:nvPr>
        </p:nvSpPr>
        <p:spPr>
          <a:xfrm>
            <a:off x="659175" y="1980001"/>
            <a:ext cx="5157787" cy="3996000"/>
          </a:xfrm>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Tree>
    <p:extLst>
      <p:ext uri="{BB962C8B-B14F-4D97-AF65-F5344CB8AC3E}">
        <p14:creationId xmlns:p14="http://schemas.microsoft.com/office/powerpoint/2010/main" val="1388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69A7081-42C5-4F4E-8A26-E7788CCF4FE5}"/>
              </a:ext>
            </a:extLst>
          </p:cNvPr>
          <p:cNvSpPr>
            <a:spLocks noGrp="1"/>
          </p:cNvSpPr>
          <p:nvPr>
            <p:ph idx="1"/>
          </p:nvPr>
        </p:nvSpPr>
        <p:spPr>
          <a:xfrm>
            <a:off x="659175" y="1620000"/>
            <a:ext cx="10862678" cy="3932388"/>
          </a:xfrm>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Alt Bilgi Yer Tutucusu 3">
            <a:extLst>
              <a:ext uri="{FF2B5EF4-FFF2-40B4-BE49-F238E27FC236}">
                <a16:creationId xmlns:a16="http://schemas.microsoft.com/office/drawing/2014/main" xmlns="" id="{0F222ADA-F642-4B0C-8E82-2232F9AAA0C0}"/>
              </a:ext>
            </a:extLst>
          </p:cNvPr>
          <p:cNvSpPr>
            <a:spLocks noGrp="1"/>
          </p:cNvSpPr>
          <p:nvPr>
            <p:ph type="ftr" sz="quarter" idx="13"/>
          </p:nvPr>
        </p:nvSpPr>
        <p:spPr/>
        <p:txBody>
          <a:bodyPr rtlCol="0"/>
          <a:lstStyle/>
          <a:p>
            <a:pPr rtl="0"/>
            <a:r>
              <a:rPr lang="tr-TR" noProof="0"/>
              <a:t>Alt Bilgi Ekleyin</a:t>
            </a:r>
          </a:p>
        </p:txBody>
      </p:sp>
      <p:sp>
        <p:nvSpPr>
          <p:cNvPr id="5" name="Slayt Numarası Yer Tutucusu 4">
            <a:extLst>
              <a:ext uri="{FF2B5EF4-FFF2-40B4-BE49-F238E27FC236}">
                <a16:creationId xmlns:a16="http://schemas.microsoft.com/office/drawing/2014/main" xmlns="" id="{5C66BB82-F0DB-4692-B243-3FF97C328C51}"/>
              </a:ext>
            </a:extLst>
          </p:cNvPr>
          <p:cNvSpPr>
            <a:spLocks noGrp="1"/>
          </p:cNvSpPr>
          <p:nvPr>
            <p:ph type="sldNum" sz="quarter" idx="14"/>
          </p:nvPr>
        </p:nvSpPr>
        <p:spPr/>
        <p:txBody>
          <a:bodyPr rtlCol="0"/>
          <a:lstStyle>
            <a:lvl1pPr algn="ctr">
              <a:defRPr/>
            </a:lvl1pPr>
          </a:lstStyle>
          <a:p>
            <a:pPr rtl="0"/>
            <a:fld id="{058DB212-BFA2-403F-85EF-DFD3FF6D973A}" type="slidenum">
              <a:rPr lang="tr-TR" noProof="0" smtClean="0"/>
              <a:pPr/>
              <a:t>‹#›</a:t>
            </a:fld>
            <a:endParaRPr lang="tr-TR" noProof="0"/>
          </a:p>
        </p:txBody>
      </p:sp>
      <p:sp>
        <p:nvSpPr>
          <p:cNvPr id="6" name="Başlık 5">
            <a:extLst>
              <a:ext uri="{FF2B5EF4-FFF2-40B4-BE49-F238E27FC236}">
                <a16:creationId xmlns:a16="http://schemas.microsoft.com/office/drawing/2014/main" xmlns="" id="{449250B9-5CE4-410F-BED3-0E76DFB878F4}"/>
              </a:ext>
            </a:extLst>
          </p:cNvPr>
          <p:cNvSpPr>
            <a:spLocks noGrp="1"/>
          </p:cNvSpPr>
          <p:nvPr>
            <p:ph type="title"/>
          </p:nvPr>
        </p:nvSpPr>
        <p:spPr/>
        <p:txBody>
          <a:bodyPr rtlCol="0"/>
          <a:lstStyle/>
          <a:p>
            <a:pPr rtl="0"/>
            <a:r>
              <a:rPr lang="tr-TR" noProof="0" smtClean="0"/>
              <a:t>Asıl başlık stili için tıklatın</a:t>
            </a:r>
            <a:endParaRPr lang="tr-TR" noProof="0"/>
          </a:p>
        </p:txBody>
      </p:sp>
    </p:spTree>
    <p:extLst>
      <p:ext uri="{BB962C8B-B14F-4D97-AF65-F5344CB8AC3E}">
        <p14:creationId xmlns:p14="http://schemas.microsoft.com/office/powerpoint/2010/main" val="270877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sp>
        <p:nvSpPr>
          <p:cNvPr id="3" name="Sol Sütun">
            <a:extLst>
              <a:ext uri="{FF2B5EF4-FFF2-40B4-BE49-F238E27FC236}">
                <a16:creationId xmlns:a16="http://schemas.microsoft.com/office/drawing/2014/main" xmlns="" id="{49529B8D-BAD9-4E6D-82F7-0275D8195AA9}"/>
              </a:ext>
            </a:extLst>
          </p:cNvPr>
          <p:cNvSpPr>
            <a:spLocks noGrp="1"/>
          </p:cNvSpPr>
          <p:nvPr>
            <p:ph sz="half" idx="1"/>
          </p:nvPr>
        </p:nvSpPr>
        <p:spPr>
          <a:xfrm>
            <a:off x="659175" y="1620000"/>
            <a:ext cx="5148000" cy="4500000"/>
          </a:xfrm>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Sağ Sütun">
            <a:extLst>
              <a:ext uri="{FF2B5EF4-FFF2-40B4-BE49-F238E27FC236}">
                <a16:creationId xmlns:a16="http://schemas.microsoft.com/office/drawing/2014/main" xmlns="" id="{0AAD114E-6BCC-4476-8E44-12E87D4675E2}"/>
              </a:ext>
            </a:extLst>
          </p:cNvPr>
          <p:cNvSpPr>
            <a:spLocks noGrp="1"/>
          </p:cNvSpPr>
          <p:nvPr>
            <p:ph sz="half" idx="2"/>
          </p:nvPr>
        </p:nvSpPr>
        <p:spPr>
          <a:xfrm>
            <a:off x="6373852" y="1620000"/>
            <a:ext cx="5148000" cy="4500000"/>
          </a:xfrm>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5" name="Başlık 4">
            <a:extLst>
              <a:ext uri="{FF2B5EF4-FFF2-40B4-BE49-F238E27FC236}">
                <a16:creationId xmlns:a16="http://schemas.microsoft.com/office/drawing/2014/main" xmlns="" id="{D1F0ACB5-CFFF-46E7-91B8-955BE6D0A8CA}"/>
              </a:ext>
            </a:extLst>
          </p:cNvPr>
          <p:cNvSpPr>
            <a:spLocks noGrp="1"/>
          </p:cNvSpPr>
          <p:nvPr>
            <p:ph type="title"/>
          </p:nvPr>
        </p:nvSpPr>
        <p:spPr/>
        <p:txBody>
          <a:bodyPr rtlCol="0"/>
          <a:lstStyle/>
          <a:p>
            <a:pPr rtl="0"/>
            <a:r>
              <a:rPr lang="tr-TR" noProof="0" smtClean="0"/>
              <a:t>Asıl başlık stili için tıklatın</a:t>
            </a:r>
            <a:endParaRPr lang="tr-TR" noProof="0"/>
          </a:p>
        </p:txBody>
      </p:sp>
      <p:sp>
        <p:nvSpPr>
          <p:cNvPr id="6" name="Alt Bilgi Yer Tutucusu 5">
            <a:extLst>
              <a:ext uri="{FF2B5EF4-FFF2-40B4-BE49-F238E27FC236}">
                <a16:creationId xmlns:a16="http://schemas.microsoft.com/office/drawing/2014/main" xmlns="" id="{C2059544-E6F5-48F9-AF27-3F98FCD50668}"/>
              </a:ext>
            </a:extLst>
          </p:cNvPr>
          <p:cNvSpPr>
            <a:spLocks noGrp="1"/>
          </p:cNvSpPr>
          <p:nvPr>
            <p:ph type="ftr" sz="quarter" idx="13"/>
          </p:nvPr>
        </p:nvSpPr>
        <p:spPr/>
        <p:txBody>
          <a:bodyPr rtlCol="0"/>
          <a:lstStyle/>
          <a:p>
            <a:pPr rtl="0"/>
            <a:r>
              <a:rPr lang="tr-TR" noProof="0"/>
              <a:t>Alt Bilgi Ekleyin</a:t>
            </a:r>
          </a:p>
        </p:txBody>
      </p:sp>
      <p:sp>
        <p:nvSpPr>
          <p:cNvPr id="7" name="Slayt Numarası Yer Tutucusu 6">
            <a:extLst>
              <a:ext uri="{FF2B5EF4-FFF2-40B4-BE49-F238E27FC236}">
                <a16:creationId xmlns:a16="http://schemas.microsoft.com/office/drawing/2014/main" xmlns="" id="{9870565E-B437-4A85-BDF7-2D484A322253}"/>
              </a:ext>
            </a:extLst>
          </p:cNvPr>
          <p:cNvSpPr>
            <a:spLocks noGrp="1"/>
          </p:cNvSpPr>
          <p:nvPr>
            <p:ph type="sldNum" sz="quarter" idx="14"/>
          </p:nvPr>
        </p:nvSpPr>
        <p:spPr/>
        <p:txBody>
          <a:bodyPr rtlCol="0"/>
          <a:lstStyle>
            <a:lvl1pPr algn="ctr">
              <a:defRPr/>
            </a:lvl1pPr>
          </a:lstStyle>
          <a:p>
            <a:pPr rtl="0"/>
            <a:fld id="{058DB212-BFA2-403F-85EF-DFD3FF6D973A}" type="slidenum">
              <a:rPr lang="tr-TR" noProof="0" smtClean="0"/>
              <a:pPr/>
              <a:t>‹#›</a:t>
            </a:fld>
            <a:endParaRPr lang="tr-TR" noProof="0"/>
          </a:p>
        </p:txBody>
      </p:sp>
    </p:spTree>
    <p:extLst>
      <p:ext uri="{BB962C8B-B14F-4D97-AF65-F5344CB8AC3E}">
        <p14:creationId xmlns:p14="http://schemas.microsoft.com/office/powerpoint/2010/main" val="131192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sim Yazılı İçerik">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xmlns="" id="{4C7E2EA8-FD7A-488F-80C6-2C681D42D7AC}"/>
              </a:ext>
            </a:extLst>
          </p:cNvPr>
          <p:cNvSpPr>
            <a:spLocks noGrp="1"/>
          </p:cNvSpPr>
          <p:nvPr>
            <p:ph type="ftr" sz="quarter" idx="14"/>
          </p:nvPr>
        </p:nvSpPr>
        <p:spPr/>
        <p:txBody>
          <a:bodyPr rtlCol="0"/>
          <a:lstStyle/>
          <a:p>
            <a:pPr rtl="0"/>
            <a:r>
              <a:rPr lang="tr-TR" noProof="0"/>
              <a:t>Alt Bilgi Ekleyin</a:t>
            </a:r>
          </a:p>
        </p:txBody>
      </p:sp>
      <p:sp>
        <p:nvSpPr>
          <p:cNvPr id="5" name="Slayt Numarası Yer Tutucusu 4">
            <a:extLst>
              <a:ext uri="{FF2B5EF4-FFF2-40B4-BE49-F238E27FC236}">
                <a16:creationId xmlns:a16="http://schemas.microsoft.com/office/drawing/2014/main" xmlns="" id="{CD4CB531-6800-4333-B973-65451B76B72C}"/>
              </a:ext>
            </a:extLst>
          </p:cNvPr>
          <p:cNvSpPr>
            <a:spLocks noGrp="1"/>
          </p:cNvSpPr>
          <p:nvPr>
            <p:ph type="sldNum" sz="quarter" idx="15"/>
          </p:nvPr>
        </p:nvSpPr>
        <p:spPr/>
        <p:txBody>
          <a:bodyPr rtlCol="0"/>
          <a:lstStyle>
            <a:lvl1pPr algn="ctr">
              <a:defRPr/>
            </a:lvl1pPr>
          </a:lstStyle>
          <a:p>
            <a:pPr rtl="0"/>
            <a:fld id="{058DB212-BFA2-403F-85EF-DFD3FF6D973A}" type="slidenum">
              <a:rPr lang="tr-TR" noProof="0" smtClean="0"/>
              <a:pPr/>
              <a:t>‹#›</a:t>
            </a:fld>
            <a:endParaRPr lang="tr-TR" noProof="0"/>
          </a:p>
        </p:txBody>
      </p:sp>
      <p:sp>
        <p:nvSpPr>
          <p:cNvPr id="8" name="Başlık 1">
            <a:extLst>
              <a:ext uri="{FF2B5EF4-FFF2-40B4-BE49-F238E27FC236}">
                <a16:creationId xmlns:a16="http://schemas.microsoft.com/office/drawing/2014/main" xmlns="" id="{87BFD01D-1D5A-46C6-890D-6A982C957AF7}"/>
              </a:ext>
            </a:extLst>
          </p:cNvPr>
          <p:cNvSpPr>
            <a:spLocks noGrp="1"/>
          </p:cNvSpPr>
          <p:nvPr>
            <p:ph type="title"/>
          </p:nvPr>
        </p:nvSpPr>
        <p:spPr>
          <a:xfrm>
            <a:off x="839788" y="457200"/>
            <a:ext cx="3932237" cy="1600200"/>
          </a:xfrm>
        </p:spPr>
        <p:txBody>
          <a:bodyPr rtlCol="0" anchor="b"/>
          <a:lstStyle>
            <a:lvl1pPr>
              <a:defRPr sz="3200"/>
            </a:lvl1pPr>
          </a:lstStyle>
          <a:p>
            <a:pPr rtl="0"/>
            <a:r>
              <a:rPr lang="tr-TR" noProof="0" smtClean="0"/>
              <a:t>Asıl başlık stili için tıklatın</a:t>
            </a:r>
            <a:endParaRPr lang="tr-TR" noProof="0"/>
          </a:p>
        </p:txBody>
      </p:sp>
      <p:sp>
        <p:nvSpPr>
          <p:cNvPr id="9" name="Metin Yer Tutucusu 3">
            <a:extLst>
              <a:ext uri="{FF2B5EF4-FFF2-40B4-BE49-F238E27FC236}">
                <a16:creationId xmlns:a16="http://schemas.microsoft.com/office/drawing/2014/main" xmlns="" id="{4D7A7B44-0EE9-425C-A921-47E3D0C47775}"/>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a:t>
            </a:r>
          </a:p>
        </p:txBody>
      </p:sp>
      <p:sp>
        <p:nvSpPr>
          <p:cNvPr id="15" name="İçerik Yer Tutucusu 2">
            <a:extLst>
              <a:ext uri="{FF2B5EF4-FFF2-40B4-BE49-F238E27FC236}">
                <a16:creationId xmlns:a16="http://schemas.microsoft.com/office/drawing/2014/main" xmlns="" id="{3726228B-0CE6-4F89-8C5B-9F5C26D6F64A}"/>
              </a:ext>
            </a:extLst>
          </p:cNvPr>
          <p:cNvSpPr>
            <a:spLocks noGrp="1"/>
          </p:cNvSpPr>
          <p:nvPr>
            <p:ph idx="1"/>
          </p:nvPr>
        </p:nvSpPr>
        <p:spPr>
          <a:xfrm>
            <a:off x="5180012" y="457201"/>
            <a:ext cx="617220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800"/>
            </a:lvl1pPr>
            <a:lvl2pPr>
              <a:defRPr lang="en-US" sz="2400"/>
            </a:lvl2pPr>
            <a:lvl3pPr>
              <a:defRPr lang="en-US" sz="2000"/>
            </a:lvl3pPr>
            <a:lvl4pPr>
              <a:defRPr lang="en-US" sz="1800"/>
            </a:lvl4pPr>
            <a:lvl5pPr>
              <a:defRPr lang="en-US" sz="1800"/>
            </a:lvl5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Tree>
    <p:extLst>
      <p:ext uri="{BB962C8B-B14F-4D97-AF65-F5344CB8AC3E}">
        <p14:creationId xmlns:p14="http://schemas.microsoft.com/office/powerpoint/2010/main" val="182332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im Yazısı İçeren Resim">
    <p:spTree>
      <p:nvGrpSpPr>
        <p:cNvPr id="1" name=""/>
        <p:cNvGrpSpPr/>
        <p:nvPr/>
      </p:nvGrpSpPr>
      <p:grpSpPr>
        <a:xfrm>
          <a:off x="0" y="0"/>
          <a:ext cx="0" cy="0"/>
          <a:chOff x="0" y="0"/>
          <a:chExt cx="0" cy="0"/>
        </a:xfrm>
      </p:grpSpPr>
      <p:sp>
        <p:nvSpPr>
          <p:cNvPr id="8" name="Resim Yer Tutucusu 2">
            <a:extLst>
              <a:ext uri="{FF2B5EF4-FFF2-40B4-BE49-F238E27FC236}">
                <a16:creationId xmlns:a16="http://schemas.microsoft.com/office/drawing/2014/main" xmlns="" id="{6A500BA0-B4DD-4EC6-9AD5-27213FD28DD5}"/>
              </a:ext>
            </a:extLst>
          </p:cNvPr>
          <p:cNvSpPr>
            <a:spLocks noGrp="1"/>
          </p:cNvSpPr>
          <p:nvPr>
            <p:ph type="pic" idx="1"/>
          </p:nvPr>
        </p:nvSpPr>
        <p:spPr>
          <a:xfrm rot="240000">
            <a:off x="5183188" y="987425"/>
            <a:ext cx="617220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rtl="0">
              <a:buClr>
                <a:schemeClr val="accent2"/>
              </a:buClr>
              <a:buNone/>
            </a:pPr>
            <a:r>
              <a:rPr lang="tr-TR" noProof="0" smtClean="0"/>
              <a:t>Resim eklemek için simgeyi tıklatın</a:t>
            </a:r>
            <a:endParaRPr lang="tr-TR" noProof="0"/>
          </a:p>
        </p:txBody>
      </p:sp>
      <p:sp>
        <p:nvSpPr>
          <p:cNvPr id="4" name="Alt Bilgi Yer Tutucusu 3">
            <a:extLst>
              <a:ext uri="{FF2B5EF4-FFF2-40B4-BE49-F238E27FC236}">
                <a16:creationId xmlns:a16="http://schemas.microsoft.com/office/drawing/2014/main" xmlns="" id="{4C7E2EA8-FD7A-488F-80C6-2C681D42D7AC}"/>
              </a:ext>
            </a:extLst>
          </p:cNvPr>
          <p:cNvSpPr>
            <a:spLocks noGrp="1"/>
          </p:cNvSpPr>
          <p:nvPr>
            <p:ph type="ftr" sz="quarter" idx="14"/>
          </p:nvPr>
        </p:nvSpPr>
        <p:spPr/>
        <p:txBody>
          <a:bodyPr rtlCol="0"/>
          <a:lstStyle/>
          <a:p>
            <a:pPr rtl="0"/>
            <a:r>
              <a:rPr lang="tr-TR" noProof="0"/>
              <a:t>Alt Bilgi Ekleyin</a:t>
            </a:r>
          </a:p>
        </p:txBody>
      </p:sp>
      <p:sp>
        <p:nvSpPr>
          <p:cNvPr id="5" name="Slayt Numarası Yer Tutucusu 4">
            <a:extLst>
              <a:ext uri="{FF2B5EF4-FFF2-40B4-BE49-F238E27FC236}">
                <a16:creationId xmlns:a16="http://schemas.microsoft.com/office/drawing/2014/main" xmlns="" id="{CD4CB531-6800-4333-B973-65451B76B72C}"/>
              </a:ext>
            </a:extLst>
          </p:cNvPr>
          <p:cNvSpPr>
            <a:spLocks noGrp="1"/>
          </p:cNvSpPr>
          <p:nvPr>
            <p:ph type="sldNum" sz="quarter" idx="15"/>
          </p:nvPr>
        </p:nvSpPr>
        <p:spPr/>
        <p:txBody>
          <a:bodyPr rtlCol="0"/>
          <a:lstStyle>
            <a:lvl1pPr algn="ctr">
              <a:defRPr/>
            </a:lvl1pPr>
          </a:lstStyle>
          <a:p>
            <a:pPr rtl="0"/>
            <a:fld id="{058DB212-BFA2-403F-85EF-DFD3FF6D973A}" type="slidenum">
              <a:rPr lang="tr-TR" noProof="0" smtClean="0"/>
              <a:pPr/>
              <a:t>‹#›</a:t>
            </a:fld>
            <a:endParaRPr lang="tr-TR" noProof="0"/>
          </a:p>
        </p:txBody>
      </p:sp>
      <p:sp>
        <p:nvSpPr>
          <p:cNvPr id="6" name="Başlık 1">
            <a:extLst>
              <a:ext uri="{FF2B5EF4-FFF2-40B4-BE49-F238E27FC236}">
                <a16:creationId xmlns:a16="http://schemas.microsoft.com/office/drawing/2014/main" xmlns="" id="{BECFB433-19A9-401B-B96F-E5C603D007C7}"/>
              </a:ext>
            </a:extLst>
          </p:cNvPr>
          <p:cNvSpPr>
            <a:spLocks noGrp="1"/>
          </p:cNvSpPr>
          <p:nvPr>
            <p:ph type="title"/>
          </p:nvPr>
        </p:nvSpPr>
        <p:spPr>
          <a:xfrm>
            <a:off x="839788" y="457200"/>
            <a:ext cx="3932237" cy="1600200"/>
          </a:xfrm>
        </p:spPr>
        <p:txBody>
          <a:bodyPr rtlCol="0" anchor="b"/>
          <a:lstStyle>
            <a:lvl1pPr>
              <a:defRPr sz="3200"/>
            </a:lvl1pPr>
          </a:lstStyle>
          <a:p>
            <a:pPr rtl="0"/>
            <a:r>
              <a:rPr lang="tr-TR" noProof="0" smtClean="0"/>
              <a:t>Asıl başlık stili için tıklatın</a:t>
            </a:r>
            <a:endParaRPr lang="tr-TR" noProof="0"/>
          </a:p>
        </p:txBody>
      </p:sp>
      <p:sp>
        <p:nvSpPr>
          <p:cNvPr id="7" name="Metin Yer Tutucusu 3">
            <a:extLst>
              <a:ext uri="{FF2B5EF4-FFF2-40B4-BE49-F238E27FC236}">
                <a16:creationId xmlns:a16="http://schemas.microsoft.com/office/drawing/2014/main" xmlns="" id="{208A626A-72C6-4FFB-BD49-57B32894302B}"/>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a:t>
            </a:r>
          </a:p>
        </p:txBody>
      </p:sp>
    </p:spTree>
    <p:extLst>
      <p:ext uri="{BB962C8B-B14F-4D97-AF65-F5344CB8AC3E}">
        <p14:creationId xmlns:p14="http://schemas.microsoft.com/office/powerpoint/2010/main" val="16326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A9DDDF3-2E7E-4175-ACE9-B214DCE40C6E}"/>
              </a:ext>
            </a:extLst>
          </p:cNvPr>
          <p:cNvSpPr>
            <a:spLocks noGrp="1"/>
          </p:cNvSpPr>
          <p:nvPr>
            <p:ph type="title"/>
          </p:nvPr>
        </p:nvSpPr>
        <p:spPr/>
        <p:txBody>
          <a:bodyPr rtlCol="0"/>
          <a:lstStyle/>
          <a:p>
            <a:pPr rtl="0"/>
            <a:r>
              <a:rPr lang="tr-TR" noProof="0" smtClean="0"/>
              <a:t>Asıl başlık stili için tıklatın</a:t>
            </a:r>
            <a:endParaRPr lang="tr-TR" noProof="0"/>
          </a:p>
        </p:txBody>
      </p:sp>
      <p:sp>
        <p:nvSpPr>
          <p:cNvPr id="3" name="Alt Bilgi Yer Tutucusu 2">
            <a:extLst>
              <a:ext uri="{FF2B5EF4-FFF2-40B4-BE49-F238E27FC236}">
                <a16:creationId xmlns:a16="http://schemas.microsoft.com/office/drawing/2014/main" xmlns="" id="{2342C0C6-4CB5-4665-8690-7C84074CD8E3}"/>
              </a:ext>
            </a:extLst>
          </p:cNvPr>
          <p:cNvSpPr>
            <a:spLocks noGrp="1"/>
          </p:cNvSpPr>
          <p:nvPr>
            <p:ph type="ftr" sz="quarter" idx="13"/>
          </p:nvPr>
        </p:nvSpPr>
        <p:spPr/>
        <p:txBody>
          <a:bodyPr rtlCol="0"/>
          <a:lstStyle/>
          <a:p>
            <a:pPr rtl="0"/>
            <a:r>
              <a:rPr lang="tr-TR" noProof="0"/>
              <a:t>Alt Bilgi Ekleyin</a:t>
            </a:r>
          </a:p>
        </p:txBody>
      </p:sp>
      <p:sp>
        <p:nvSpPr>
          <p:cNvPr id="4" name="Slayt Numarası Yer Tutucusu 3">
            <a:extLst>
              <a:ext uri="{FF2B5EF4-FFF2-40B4-BE49-F238E27FC236}">
                <a16:creationId xmlns:a16="http://schemas.microsoft.com/office/drawing/2014/main" xmlns="" id="{DD5F2B27-F531-4FBF-A3BD-CFDF42639B22}"/>
              </a:ext>
            </a:extLst>
          </p:cNvPr>
          <p:cNvSpPr>
            <a:spLocks noGrp="1"/>
          </p:cNvSpPr>
          <p:nvPr>
            <p:ph type="sldNum" sz="quarter" idx="14"/>
          </p:nvPr>
        </p:nvSpPr>
        <p:spPr/>
        <p:txBody>
          <a:bodyPr rtlCol="0"/>
          <a:lstStyle>
            <a:lvl1pPr algn="ctr">
              <a:defRPr/>
            </a:lvl1pPr>
          </a:lstStyle>
          <a:p>
            <a:pPr rtl="0"/>
            <a:fld id="{058DB212-BFA2-403F-85EF-DFD3FF6D973A}" type="slidenum">
              <a:rPr lang="tr-TR" noProof="0" smtClean="0"/>
              <a:pPr/>
              <a:t>‹#›</a:t>
            </a:fld>
            <a:endParaRPr lang="tr-TR" noProof="0"/>
          </a:p>
        </p:txBody>
      </p:sp>
    </p:spTree>
    <p:extLst>
      <p:ext uri="{BB962C8B-B14F-4D97-AF65-F5344CB8AC3E}">
        <p14:creationId xmlns:p14="http://schemas.microsoft.com/office/powerpoint/2010/main" val="24212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xmlns="" id="{37D13AF2-9CA2-4C53-80E8-FAB678700D39}"/>
              </a:ext>
            </a:extLst>
          </p:cNvPr>
          <p:cNvSpPr>
            <a:spLocks noGrp="1"/>
          </p:cNvSpPr>
          <p:nvPr>
            <p:ph type="ftr" sz="quarter" idx="10"/>
          </p:nvPr>
        </p:nvSpPr>
        <p:spPr/>
        <p:txBody>
          <a:bodyPr rtlCol="0"/>
          <a:lstStyle/>
          <a:p>
            <a:pPr rtl="0"/>
            <a:r>
              <a:rPr lang="tr-TR" noProof="0"/>
              <a:t>Alt Bilgi Ekleyin</a:t>
            </a:r>
          </a:p>
        </p:txBody>
      </p:sp>
      <p:sp>
        <p:nvSpPr>
          <p:cNvPr id="3" name="Slayt Numarası Yer Tutucusu 2">
            <a:extLst>
              <a:ext uri="{FF2B5EF4-FFF2-40B4-BE49-F238E27FC236}">
                <a16:creationId xmlns:a16="http://schemas.microsoft.com/office/drawing/2014/main" xmlns="" id="{33B5FD8C-1D0F-41BE-9B9C-587153A50952}"/>
              </a:ext>
            </a:extLst>
          </p:cNvPr>
          <p:cNvSpPr>
            <a:spLocks noGrp="1"/>
          </p:cNvSpPr>
          <p:nvPr>
            <p:ph type="sldNum" sz="quarter" idx="11"/>
          </p:nvPr>
        </p:nvSpPr>
        <p:spPr/>
        <p:txBody>
          <a:bodyPr rtlCol="0"/>
          <a:lstStyle>
            <a:lvl1pPr algn="ctr">
              <a:defRPr/>
            </a:lvl1pPr>
          </a:lstStyle>
          <a:p>
            <a:pPr rtl="0"/>
            <a:fld id="{058DB212-BFA2-403F-85EF-DFD3FF6D973A}" type="slidenum">
              <a:rPr lang="tr-TR" noProof="0" smtClean="0"/>
              <a:pPr/>
              <a:t>‹#›</a:t>
            </a:fld>
            <a:endParaRPr lang="tr-TR" noProof="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yırıcı">
    <p:spTree>
      <p:nvGrpSpPr>
        <p:cNvPr id="1" name=""/>
        <p:cNvGrpSpPr/>
        <p:nvPr/>
      </p:nvGrpSpPr>
      <p:grpSpPr>
        <a:xfrm>
          <a:off x="0" y="0"/>
          <a:ext cx="0" cy="0"/>
          <a:chOff x="0" y="0"/>
          <a:chExt cx="0" cy="0"/>
        </a:xfrm>
      </p:grpSpPr>
      <p:sp>
        <p:nvSpPr>
          <p:cNvPr id="7" name="Dikdörtgen: Yuvarlatılmış Köşeler 6">
            <a:extLst>
              <a:ext uri="{FF2B5EF4-FFF2-40B4-BE49-F238E27FC236}">
                <a16:creationId xmlns:a16="http://schemas.microsoft.com/office/drawing/2014/main" xmlns=""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rtl="0">
              <a:buClr>
                <a:schemeClr val="accent2"/>
              </a:buClr>
              <a:buFont typeface="Arial" panose="020B0604020202020204" pitchFamily="34" charset="0"/>
              <a:buChar char="•"/>
            </a:pPr>
            <a:endParaRPr lang="tr-TR" sz="1200" b="1" noProof="0">
              <a:solidFill>
                <a:schemeClr val="accent1"/>
              </a:solidFill>
            </a:endParaRPr>
          </a:p>
        </p:txBody>
      </p:sp>
      <p:sp>
        <p:nvSpPr>
          <p:cNvPr id="3" name="Alt Başlık 2">
            <a:extLst>
              <a:ext uri="{FF2B5EF4-FFF2-40B4-BE49-F238E27FC236}">
                <a16:creationId xmlns:a16="http://schemas.microsoft.com/office/drawing/2014/main" xmlns="" id="{7EEE8855-FE55-4351-B21B-FE33CB8050C1}"/>
              </a:ext>
            </a:extLst>
          </p:cNvPr>
          <p:cNvSpPr>
            <a:spLocks noGrp="1"/>
          </p:cNvSpPr>
          <p:nvPr>
            <p:ph type="subTitle" idx="1" hasCustomPrompt="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rtl="0"/>
            <a:r>
              <a:rPr lang="tr-TR" noProof="0"/>
              <a:t>Asıl alt başlık stilini düzenlemek için tıklatın</a:t>
            </a:r>
          </a:p>
        </p:txBody>
      </p:sp>
      <p:sp>
        <p:nvSpPr>
          <p:cNvPr id="9" name="Resim Yer Tutucusu 9">
            <a:extLst>
              <a:ext uri="{FF2B5EF4-FFF2-40B4-BE49-F238E27FC236}">
                <a16:creationId xmlns:a16="http://schemas.microsoft.com/office/drawing/2014/main" xmlns="" id="{3F41E444-1F38-4D21-BAE3-53F28EBD4D06}"/>
              </a:ext>
            </a:extLst>
          </p:cNvPr>
          <p:cNvSpPr>
            <a:spLocks noGrp="1"/>
          </p:cNvSpPr>
          <p:nvPr>
            <p:ph type="pic" sz="quarter" idx="12" hasCustomPrompt="1"/>
          </p:nvPr>
        </p:nvSpPr>
        <p:spPr>
          <a:xfrm rot="225446">
            <a:off x="6604396" y="788178"/>
            <a:ext cx="4607127"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rtl="0">
              <a:buClr>
                <a:schemeClr val="accent2"/>
              </a:buClr>
            </a:pPr>
            <a:r>
              <a:rPr lang="tr-TR" noProof="0"/>
              <a:t>Resminizi Ekleyin veya Sürükleyip Bırakın</a:t>
            </a:r>
          </a:p>
        </p:txBody>
      </p:sp>
      <p:sp>
        <p:nvSpPr>
          <p:cNvPr id="4" name="Alt Bilgi Yer Tutucusu 3">
            <a:extLst>
              <a:ext uri="{FF2B5EF4-FFF2-40B4-BE49-F238E27FC236}">
                <a16:creationId xmlns:a16="http://schemas.microsoft.com/office/drawing/2014/main" xmlns="" id="{87BA8D51-708B-4A19-91C6-FF4BA673B092}"/>
              </a:ext>
            </a:extLst>
          </p:cNvPr>
          <p:cNvSpPr>
            <a:spLocks noGrp="1"/>
          </p:cNvSpPr>
          <p:nvPr>
            <p:ph type="ftr" sz="quarter" idx="13"/>
          </p:nvPr>
        </p:nvSpPr>
        <p:spPr/>
        <p:txBody>
          <a:bodyPr rtlCol="0"/>
          <a:lstStyle/>
          <a:p>
            <a:pPr rtl="0"/>
            <a:r>
              <a:rPr lang="tr-TR" noProof="0"/>
              <a:t>Alt Bilgi Ekleyin</a:t>
            </a:r>
          </a:p>
        </p:txBody>
      </p:sp>
      <p:sp>
        <p:nvSpPr>
          <p:cNvPr id="5" name="Slayt Numarası Yer Tutucusu 4">
            <a:extLst>
              <a:ext uri="{FF2B5EF4-FFF2-40B4-BE49-F238E27FC236}">
                <a16:creationId xmlns:a16="http://schemas.microsoft.com/office/drawing/2014/main" xmlns="" id="{9E778D9E-D99F-4C3D-B588-B93423EDD145}"/>
              </a:ext>
            </a:extLst>
          </p:cNvPr>
          <p:cNvSpPr>
            <a:spLocks noGrp="1"/>
          </p:cNvSpPr>
          <p:nvPr>
            <p:ph type="sldNum" sz="quarter" idx="14"/>
          </p:nvPr>
        </p:nvSpPr>
        <p:spPr/>
        <p:txBody>
          <a:bodyPr rtlCol="0"/>
          <a:lstStyle>
            <a:lvl1pPr algn="ctr">
              <a:defRPr/>
            </a:lvl1pPr>
          </a:lstStyle>
          <a:p>
            <a:pPr rtl="0"/>
            <a:fld id="{058DB212-BFA2-403F-85EF-DFD3FF6D973A}" type="slidenum">
              <a:rPr lang="tr-TR" noProof="0" smtClean="0"/>
              <a:pPr/>
              <a:t>‹#›</a:t>
            </a:fld>
            <a:endParaRPr lang="tr-TR" noProof="0"/>
          </a:p>
        </p:txBody>
      </p:sp>
      <p:sp>
        <p:nvSpPr>
          <p:cNvPr id="2" name="Başlık 1">
            <a:extLst>
              <a:ext uri="{FF2B5EF4-FFF2-40B4-BE49-F238E27FC236}">
                <a16:creationId xmlns:a16="http://schemas.microsoft.com/office/drawing/2014/main" xmlns="" id="{8487E03C-DE68-4CE8-A7F1-B9DD28846BC8}"/>
              </a:ext>
            </a:extLst>
          </p:cNvPr>
          <p:cNvSpPr>
            <a:spLocks noGrp="1"/>
          </p:cNvSpPr>
          <p:nvPr>
            <p:ph type="ctrTitle" hasCustomPrompt="1"/>
          </p:nvPr>
        </p:nvSpPr>
        <p:spPr>
          <a:xfrm>
            <a:off x="827483" y="2057380"/>
            <a:ext cx="5198117"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rtl="0">
              <a:lnSpc>
                <a:spcPts val="5000"/>
              </a:lnSpc>
            </a:pPr>
            <a:r>
              <a:rPr lang="tr-TR" noProof="0"/>
              <a:t>Başlığı düzenlemek için tıklayın</a:t>
            </a:r>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tin Düzeni 1">
    <p:spTree>
      <p:nvGrpSpPr>
        <p:cNvPr id="1" name=""/>
        <p:cNvGrpSpPr/>
        <p:nvPr/>
      </p:nvGrpSpPr>
      <p:grpSpPr>
        <a:xfrm>
          <a:off x="0" y="0"/>
          <a:ext cx="0" cy="0"/>
          <a:chOff x="0" y="0"/>
          <a:chExt cx="0" cy="0"/>
        </a:xfrm>
      </p:grpSpPr>
      <p:sp>
        <p:nvSpPr>
          <p:cNvPr id="3" name="Sol Sütun">
            <a:extLst>
              <a:ext uri="{FF2B5EF4-FFF2-40B4-BE49-F238E27FC236}">
                <a16:creationId xmlns:a16="http://schemas.microsoft.com/office/drawing/2014/main" xmlns="" id="{49529B8D-BAD9-4E6D-82F7-0275D8195AA9}"/>
              </a:ext>
            </a:extLst>
          </p:cNvPr>
          <p:cNvSpPr>
            <a:spLocks noGrp="1"/>
          </p:cNvSpPr>
          <p:nvPr>
            <p:ph sz="half" idx="1"/>
          </p:nvPr>
        </p:nvSpPr>
        <p:spPr>
          <a:xfrm>
            <a:off x="659175" y="1620000"/>
            <a:ext cx="5148000" cy="4356000"/>
          </a:xfrm>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Alt Bilgi Yer Tutucusu 3">
            <a:extLst>
              <a:ext uri="{FF2B5EF4-FFF2-40B4-BE49-F238E27FC236}">
                <a16:creationId xmlns:a16="http://schemas.microsoft.com/office/drawing/2014/main" xmlns="" id="{4C7E2EA8-FD7A-488F-80C6-2C681D42D7AC}"/>
              </a:ext>
            </a:extLst>
          </p:cNvPr>
          <p:cNvSpPr>
            <a:spLocks noGrp="1"/>
          </p:cNvSpPr>
          <p:nvPr>
            <p:ph type="ftr" sz="quarter" idx="14"/>
          </p:nvPr>
        </p:nvSpPr>
        <p:spPr/>
        <p:txBody>
          <a:bodyPr rtlCol="0"/>
          <a:lstStyle/>
          <a:p>
            <a:pPr rtl="0"/>
            <a:r>
              <a:rPr lang="tr-TR" noProof="0"/>
              <a:t>Alt Bilgi Ekleyin</a:t>
            </a:r>
          </a:p>
        </p:txBody>
      </p:sp>
      <p:sp>
        <p:nvSpPr>
          <p:cNvPr id="5" name="Slayt Numarası Yer Tutucusu 4">
            <a:extLst>
              <a:ext uri="{FF2B5EF4-FFF2-40B4-BE49-F238E27FC236}">
                <a16:creationId xmlns:a16="http://schemas.microsoft.com/office/drawing/2014/main" xmlns="" id="{CD4CB531-6800-4333-B973-65451B76B72C}"/>
              </a:ext>
            </a:extLst>
          </p:cNvPr>
          <p:cNvSpPr>
            <a:spLocks noGrp="1"/>
          </p:cNvSpPr>
          <p:nvPr>
            <p:ph type="sldNum" sz="quarter" idx="15"/>
          </p:nvPr>
        </p:nvSpPr>
        <p:spPr/>
        <p:txBody>
          <a:bodyPr rtlCol="0"/>
          <a:lstStyle>
            <a:lvl1pPr algn="ctr">
              <a:defRPr/>
            </a:lvl1pPr>
          </a:lstStyle>
          <a:p>
            <a:pPr rtl="0"/>
            <a:fld id="{058DB212-BFA2-403F-85EF-DFD3FF6D973A}" type="slidenum">
              <a:rPr lang="tr-TR" noProof="0" smtClean="0"/>
              <a:pPr/>
              <a:t>‹#›</a:t>
            </a:fld>
            <a:endParaRPr lang="tr-TR" noProof="0"/>
          </a:p>
        </p:txBody>
      </p:sp>
      <p:sp>
        <p:nvSpPr>
          <p:cNvPr id="7" name="Başlık 6">
            <a:extLst>
              <a:ext uri="{FF2B5EF4-FFF2-40B4-BE49-F238E27FC236}">
                <a16:creationId xmlns:a16="http://schemas.microsoft.com/office/drawing/2014/main" xmlns="" id="{D903EF97-5A7B-4D21-A014-2B8E53B477DB}"/>
              </a:ext>
            </a:extLst>
          </p:cNvPr>
          <p:cNvSpPr>
            <a:spLocks noGrp="1"/>
          </p:cNvSpPr>
          <p:nvPr>
            <p:ph type="title"/>
          </p:nvPr>
        </p:nvSpPr>
        <p:spPr/>
        <p:txBody>
          <a:bodyPr rtlCol="0"/>
          <a:lstStyle/>
          <a:p>
            <a:pPr rtl="0"/>
            <a:r>
              <a:rPr lang="tr-TR" noProof="0" smtClean="0"/>
              <a:t>Asıl başlık stili için tıklatın</a:t>
            </a:r>
            <a:endParaRPr lang="tr-TR" noProof="0"/>
          </a:p>
        </p:txBody>
      </p:sp>
      <p:sp>
        <p:nvSpPr>
          <p:cNvPr id="11" name="Alt Başlık">
            <a:extLst>
              <a:ext uri="{FF2B5EF4-FFF2-40B4-BE49-F238E27FC236}">
                <a16:creationId xmlns:a16="http://schemas.microsoft.com/office/drawing/2014/main" xmlns="" id="{406CF60C-B2FF-4A38-8FB8-CDC6580370D9}"/>
              </a:ext>
            </a:extLst>
          </p:cNvPr>
          <p:cNvSpPr>
            <a:spLocks noGrp="1"/>
          </p:cNvSpPr>
          <p:nvPr>
            <p:ph type="body" sz="quarter" idx="12" hasCustomPrompt="1"/>
          </p:nvPr>
        </p:nvSpPr>
        <p:spPr>
          <a:xfrm>
            <a:off x="659175" y="1080000"/>
            <a:ext cx="10862677" cy="360362"/>
          </a:xfrm>
        </p:spPr>
        <p:txBody>
          <a:bodyPr rtlCol="0"/>
          <a:lstStyle>
            <a:lvl1pPr marL="0" indent="0">
              <a:buNone/>
              <a:defRPr sz="2100" b="1"/>
            </a:lvl1pPr>
          </a:lstStyle>
          <a:p>
            <a:pPr lvl="0" rtl="0"/>
            <a:r>
              <a:rPr lang="tr-TR" noProof="0"/>
              <a:t>Alt Başlık</a:t>
            </a:r>
          </a:p>
        </p:txBody>
      </p:sp>
      <p:sp>
        <p:nvSpPr>
          <p:cNvPr id="12" name="Resim Yer Tutucusu 9">
            <a:extLst>
              <a:ext uri="{FF2B5EF4-FFF2-40B4-BE49-F238E27FC236}">
                <a16:creationId xmlns:a16="http://schemas.microsoft.com/office/drawing/2014/main" xmlns="" id="{F9A1A82E-C455-4D62-87AD-072BAD71D39A}"/>
              </a:ext>
            </a:extLst>
          </p:cNvPr>
          <p:cNvSpPr>
            <a:spLocks noGrp="1"/>
          </p:cNvSpPr>
          <p:nvPr>
            <p:ph type="pic" sz="quarter" idx="16" hasCustomPrompt="1"/>
          </p:nvPr>
        </p:nvSpPr>
        <p:spPr>
          <a:xfrm rot="225446">
            <a:off x="6642497" y="1447602"/>
            <a:ext cx="4607127"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rtl="0">
              <a:buClr>
                <a:schemeClr val="accent2"/>
              </a:buClr>
            </a:pPr>
            <a:r>
              <a:rPr lang="tr-TR" noProof="0"/>
              <a:t>Resminizi Ekleyin veya Sürükleyip Bırakın</a:t>
            </a:r>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tin Düzeni 2">
    <p:spTree>
      <p:nvGrpSpPr>
        <p:cNvPr id="1" name=""/>
        <p:cNvGrpSpPr/>
        <p:nvPr/>
      </p:nvGrpSpPr>
      <p:grpSpPr>
        <a:xfrm>
          <a:off x="0" y="0"/>
          <a:ext cx="0" cy="0"/>
          <a:chOff x="0" y="0"/>
          <a:chExt cx="0" cy="0"/>
        </a:xfrm>
      </p:grpSpPr>
      <p:sp>
        <p:nvSpPr>
          <p:cNvPr id="3" name="Sol Sütun">
            <a:extLst>
              <a:ext uri="{FF2B5EF4-FFF2-40B4-BE49-F238E27FC236}">
                <a16:creationId xmlns:a16="http://schemas.microsoft.com/office/drawing/2014/main" xmlns="" id="{49529B8D-BAD9-4E6D-82F7-0275D8195AA9}"/>
              </a:ext>
            </a:extLst>
          </p:cNvPr>
          <p:cNvSpPr>
            <a:spLocks noGrp="1"/>
          </p:cNvSpPr>
          <p:nvPr>
            <p:ph sz="half" idx="1"/>
          </p:nvPr>
        </p:nvSpPr>
        <p:spPr>
          <a:xfrm>
            <a:off x="6373852" y="1620000"/>
            <a:ext cx="5148000" cy="4356000"/>
          </a:xfrm>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Alt Bilgi Yer Tutucusu 3">
            <a:extLst>
              <a:ext uri="{FF2B5EF4-FFF2-40B4-BE49-F238E27FC236}">
                <a16:creationId xmlns:a16="http://schemas.microsoft.com/office/drawing/2014/main" xmlns="" id="{63DB24F2-8611-4CED-82E6-B39DDE5F317D}"/>
              </a:ext>
            </a:extLst>
          </p:cNvPr>
          <p:cNvSpPr>
            <a:spLocks noGrp="1"/>
          </p:cNvSpPr>
          <p:nvPr>
            <p:ph type="ftr" sz="quarter" idx="14"/>
          </p:nvPr>
        </p:nvSpPr>
        <p:spPr/>
        <p:txBody>
          <a:bodyPr rtlCol="0"/>
          <a:lstStyle/>
          <a:p>
            <a:pPr rtl="0"/>
            <a:r>
              <a:rPr lang="tr-TR" noProof="0"/>
              <a:t>Alt Bilgi Ekleyin</a:t>
            </a:r>
          </a:p>
        </p:txBody>
      </p:sp>
      <p:sp>
        <p:nvSpPr>
          <p:cNvPr id="5" name="Slayt Numarası Yer Tutucusu 4">
            <a:extLst>
              <a:ext uri="{FF2B5EF4-FFF2-40B4-BE49-F238E27FC236}">
                <a16:creationId xmlns:a16="http://schemas.microsoft.com/office/drawing/2014/main" xmlns="" id="{1F44960E-2D2E-4839-BD7C-0F8AD25C3902}"/>
              </a:ext>
            </a:extLst>
          </p:cNvPr>
          <p:cNvSpPr>
            <a:spLocks noGrp="1"/>
          </p:cNvSpPr>
          <p:nvPr>
            <p:ph type="sldNum" sz="quarter" idx="15"/>
          </p:nvPr>
        </p:nvSpPr>
        <p:spPr/>
        <p:txBody>
          <a:bodyPr rtlCol="0"/>
          <a:lstStyle>
            <a:lvl1pPr algn="ctr">
              <a:defRPr/>
            </a:lvl1pPr>
          </a:lstStyle>
          <a:p>
            <a:pPr rtl="0"/>
            <a:fld id="{058DB212-BFA2-403F-85EF-DFD3FF6D973A}" type="slidenum">
              <a:rPr lang="tr-TR" noProof="0" smtClean="0"/>
              <a:pPr/>
              <a:t>‹#›</a:t>
            </a:fld>
            <a:endParaRPr lang="tr-TR" noProof="0"/>
          </a:p>
        </p:txBody>
      </p:sp>
      <p:sp>
        <p:nvSpPr>
          <p:cNvPr id="7" name="Başlık 6">
            <a:extLst>
              <a:ext uri="{FF2B5EF4-FFF2-40B4-BE49-F238E27FC236}">
                <a16:creationId xmlns:a16="http://schemas.microsoft.com/office/drawing/2014/main" xmlns="" id="{07B594B1-88C5-456F-90A0-0086239D871A}"/>
              </a:ext>
            </a:extLst>
          </p:cNvPr>
          <p:cNvSpPr>
            <a:spLocks noGrp="1"/>
          </p:cNvSpPr>
          <p:nvPr>
            <p:ph type="title"/>
          </p:nvPr>
        </p:nvSpPr>
        <p:spPr/>
        <p:txBody>
          <a:bodyPr rtlCol="0"/>
          <a:lstStyle/>
          <a:p>
            <a:pPr rtl="0"/>
            <a:r>
              <a:rPr lang="tr-TR" noProof="0" smtClean="0"/>
              <a:t>Asıl başlık stili için tıklatın</a:t>
            </a:r>
            <a:endParaRPr lang="tr-TR" noProof="0"/>
          </a:p>
        </p:txBody>
      </p:sp>
      <p:sp>
        <p:nvSpPr>
          <p:cNvPr id="11" name="Alt Başlık">
            <a:extLst>
              <a:ext uri="{FF2B5EF4-FFF2-40B4-BE49-F238E27FC236}">
                <a16:creationId xmlns:a16="http://schemas.microsoft.com/office/drawing/2014/main" xmlns="" id="{78289026-6917-4978-A472-F15BCDEC8FAE}"/>
              </a:ext>
            </a:extLst>
          </p:cNvPr>
          <p:cNvSpPr>
            <a:spLocks noGrp="1"/>
          </p:cNvSpPr>
          <p:nvPr>
            <p:ph type="body" sz="quarter" idx="12" hasCustomPrompt="1"/>
          </p:nvPr>
        </p:nvSpPr>
        <p:spPr>
          <a:xfrm>
            <a:off x="659175" y="1080000"/>
            <a:ext cx="10862677" cy="360362"/>
          </a:xfrm>
        </p:spPr>
        <p:txBody>
          <a:bodyPr rtlCol="0"/>
          <a:lstStyle>
            <a:lvl1pPr marL="0" indent="0">
              <a:buNone/>
              <a:defRPr sz="2100" b="1"/>
            </a:lvl1pPr>
          </a:lstStyle>
          <a:p>
            <a:pPr lvl="0" rtl="0"/>
            <a:r>
              <a:rPr lang="tr-TR" noProof="0"/>
              <a:t>Alt Başlık</a:t>
            </a:r>
          </a:p>
        </p:txBody>
      </p:sp>
      <p:sp>
        <p:nvSpPr>
          <p:cNvPr id="12" name="Resim Yer Tutucusu 9">
            <a:extLst>
              <a:ext uri="{FF2B5EF4-FFF2-40B4-BE49-F238E27FC236}">
                <a16:creationId xmlns:a16="http://schemas.microsoft.com/office/drawing/2014/main" xmlns="" id="{5A196955-8F7D-4C32-97DE-AEF0368A4F7D}"/>
              </a:ext>
            </a:extLst>
          </p:cNvPr>
          <p:cNvSpPr>
            <a:spLocks noGrp="1"/>
          </p:cNvSpPr>
          <p:nvPr>
            <p:ph type="pic" sz="quarter" idx="16" hasCustomPrompt="1"/>
          </p:nvPr>
        </p:nvSpPr>
        <p:spPr>
          <a:xfrm rot="-240000">
            <a:off x="815176" y="1653000"/>
            <a:ext cx="4188297"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rtl="0">
              <a:buClr>
                <a:schemeClr val="accent2"/>
              </a:buClr>
            </a:pPr>
            <a:r>
              <a:rPr lang="tr-TR" noProof="0"/>
              <a:t>Resminizi Ekleyin veya Sürükleyip Bırakın</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 Başlıkla Karşılaştırma">
    <p:spTree>
      <p:nvGrpSpPr>
        <p:cNvPr id="1" name=""/>
        <p:cNvGrpSpPr/>
        <p:nvPr/>
      </p:nvGrpSpPr>
      <p:grpSpPr>
        <a:xfrm>
          <a:off x="0" y="0"/>
          <a:ext cx="0" cy="0"/>
          <a:chOff x="0" y="0"/>
          <a:chExt cx="0" cy="0"/>
        </a:xfrm>
      </p:grpSpPr>
      <p:sp>
        <p:nvSpPr>
          <p:cNvPr id="3" name="Sol Sütun">
            <a:extLst>
              <a:ext uri="{FF2B5EF4-FFF2-40B4-BE49-F238E27FC236}">
                <a16:creationId xmlns:a16="http://schemas.microsoft.com/office/drawing/2014/main" xmlns="" id="{49529B8D-BAD9-4E6D-82F7-0275D8195AA9}"/>
              </a:ext>
            </a:extLst>
          </p:cNvPr>
          <p:cNvSpPr>
            <a:spLocks noGrp="1"/>
          </p:cNvSpPr>
          <p:nvPr>
            <p:ph sz="half" idx="1"/>
          </p:nvPr>
        </p:nvSpPr>
        <p:spPr>
          <a:xfrm>
            <a:off x="659175" y="1980000"/>
            <a:ext cx="5148000" cy="3996000"/>
          </a:xfrm>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13" name="Sol Üst Bilgi">
            <a:extLst>
              <a:ext uri="{FF2B5EF4-FFF2-40B4-BE49-F238E27FC236}">
                <a16:creationId xmlns:a16="http://schemas.microsoft.com/office/drawing/2014/main" xmlns="" id="{2241B0A0-0033-49FF-89B8-142165C8E93C}"/>
              </a:ext>
            </a:extLst>
          </p:cNvPr>
          <p:cNvSpPr>
            <a:spLocks noGrp="1"/>
          </p:cNvSpPr>
          <p:nvPr>
            <p:ph type="body" sz="quarter" idx="12" hasCustomPrompt="1"/>
          </p:nvPr>
        </p:nvSpPr>
        <p:spPr>
          <a:xfrm>
            <a:off x="659175" y="1620000"/>
            <a:ext cx="5148000" cy="360000"/>
          </a:xfrm>
        </p:spPr>
        <p:txBody>
          <a:bodyPr rtlCol="0"/>
          <a:lstStyle>
            <a:lvl1pPr marL="0" indent="0">
              <a:buNone/>
              <a:defRPr b="1"/>
            </a:lvl1pPr>
          </a:lstStyle>
          <a:p>
            <a:pPr lvl="0" rtl="0"/>
            <a:r>
              <a:rPr lang="tr-TR" noProof="0"/>
              <a:t>A’yı karşılaştır</a:t>
            </a:r>
          </a:p>
        </p:txBody>
      </p:sp>
      <p:sp>
        <p:nvSpPr>
          <p:cNvPr id="4" name="Sağ Sütun">
            <a:extLst>
              <a:ext uri="{FF2B5EF4-FFF2-40B4-BE49-F238E27FC236}">
                <a16:creationId xmlns:a16="http://schemas.microsoft.com/office/drawing/2014/main" xmlns="" id="{0AAD114E-6BCC-4476-8E44-12E87D4675E2}"/>
              </a:ext>
            </a:extLst>
          </p:cNvPr>
          <p:cNvSpPr>
            <a:spLocks noGrp="1"/>
          </p:cNvSpPr>
          <p:nvPr>
            <p:ph sz="half" idx="2"/>
          </p:nvPr>
        </p:nvSpPr>
        <p:spPr>
          <a:xfrm>
            <a:off x="6373852" y="1980000"/>
            <a:ext cx="5148000" cy="3996000"/>
          </a:xfrm>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15" name="Sağ Üst Bilgi">
            <a:extLst>
              <a:ext uri="{FF2B5EF4-FFF2-40B4-BE49-F238E27FC236}">
                <a16:creationId xmlns:a16="http://schemas.microsoft.com/office/drawing/2014/main" xmlns="" id="{069A9930-1B94-49BC-B4A6-B597F155D2DD}"/>
              </a:ext>
            </a:extLst>
          </p:cNvPr>
          <p:cNvSpPr>
            <a:spLocks noGrp="1"/>
          </p:cNvSpPr>
          <p:nvPr>
            <p:ph type="body" sz="quarter" idx="13" hasCustomPrompt="1"/>
          </p:nvPr>
        </p:nvSpPr>
        <p:spPr>
          <a:xfrm>
            <a:off x="6373852" y="1620000"/>
            <a:ext cx="5148000" cy="360000"/>
          </a:xfrm>
        </p:spPr>
        <p:txBody>
          <a:bodyPr rtlCol="0"/>
          <a:lstStyle>
            <a:lvl1pPr marL="0" indent="0">
              <a:buNone/>
              <a:defRPr b="1"/>
            </a:lvl1pPr>
          </a:lstStyle>
          <a:p>
            <a:pPr lvl="0" rtl="0"/>
            <a:r>
              <a:rPr lang="tr-TR" noProof="0"/>
              <a:t>B’yi karşılaştır</a:t>
            </a:r>
          </a:p>
        </p:txBody>
      </p:sp>
      <p:sp>
        <p:nvSpPr>
          <p:cNvPr id="5" name="Başlık 4">
            <a:extLst>
              <a:ext uri="{FF2B5EF4-FFF2-40B4-BE49-F238E27FC236}">
                <a16:creationId xmlns:a16="http://schemas.microsoft.com/office/drawing/2014/main" xmlns="" id="{329C3581-88FF-4CB7-80D8-F6795890F7A0}"/>
              </a:ext>
            </a:extLst>
          </p:cNvPr>
          <p:cNvSpPr>
            <a:spLocks noGrp="1"/>
          </p:cNvSpPr>
          <p:nvPr>
            <p:ph type="title"/>
          </p:nvPr>
        </p:nvSpPr>
        <p:spPr/>
        <p:txBody>
          <a:bodyPr rtlCol="0"/>
          <a:lstStyle/>
          <a:p>
            <a:pPr rtl="0"/>
            <a:r>
              <a:rPr lang="tr-TR" noProof="0" smtClean="0"/>
              <a:t>Asıl başlık stili için tıklatın</a:t>
            </a:r>
            <a:endParaRPr lang="tr-TR" noProof="0"/>
          </a:p>
        </p:txBody>
      </p:sp>
      <p:sp>
        <p:nvSpPr>
          <p:cNvPr id="6" name="Alt Bilgi Yer Tutucusu 5">
            <a:extLst>
              <a:ext uri="{FF2B5EF4-FFF2-40B4-BE49-F238E27FC236}">
                <a16:creationId xmlns:a16="http://schemas.microsoft.com/office/drawing/2014/main" xmlns="" id="{55C795CA-1DD3-440A-8CDF-930CCD509093}"/>
              </a:ext>
            </a:extLst>
          </p:cNvPr>
          <p:cNvSpPr>
            <a:spLocks noGrp="1"/>
          </p:cNvSpPr>
          <p:nvPr>
            <p:ph type="ftr" sz="quarter" idx="15"/>
          </p:nvPr>
        </p:nvSpPr>
        <p:spPr/>
        <p:txBody>
          <a:bodyPr rtlCol="0"/>
          <a:lstStyle/>
          <a:p>
            <a:pPr rtl="0"/>
            <a:r>
              <a:rPr lang="tr-TR" noProof="0"/>
              <a:t>Alt Bilgi Ekleyin</a:t>
            </a:r>
          </a:p>
        </p:txBody>
      </p:sp>
      <p:sp>
        <p:nvSpPr>
          <p:cNvPr id="7" name="Slayt Numarası Yer Tutucusu 6">
            <a:extLst>
              <a:ext uri="{FF2B5EF4-FFF2-40B4-BE49-F238E27FC236}">
                <a16:creationId xmlns:a16="http://schemas.microsoft.com/office/drawing/2014/main" xmlns="" id="{83236C8B-5958-4F5C-B9A6-C8C0E0727653}"/>
              </a:ext>
            </a:extLst>
          </p:cNvPr>
          <p:cNvSpPr>
            <a:spLocks noGrp="1"/>
          </p:cNvSpPr>
          <p:nvPr>
            <p:ph type="sldNum" sz="quarter" idx="16"/>
          </p:nvPr>
        </p:nvSpPr>
        <p:spPr/>
        <p:txBody>
          <a:bodyPr rtlCol="0"/>
          <a:lstStyle>
            <a:lvl1pPr algn="ctr">
              <a:defRPr/>
            </a:lvl1pPr>
          </a:lstStyle>
          <a:p>
            <a:pPr rtl="0"/>
            <a:fld id="{058DB212-BFA2-403F-85EF-DFD3FF6D973A}" type="slidenum">
              <a:rPr lang="tr-TR" noProof="0" smtClean="0"/>
              <a:pPr/>
              <a:t>‹#›</a:t>
            </a:fld>
            <a:endParaRPr lang="tr-TR" noProof="0"/>
          </a:p>
        </p:txBody>
      </p:sp>
      <p:sp>
        <p:nvSpPr>
          <p:cNvPr id="14" name="Alt Başlık">
            <a:extLst>
              <a:ext uri="{FF2B5EF4-FFF2-40B4-BE49-F238E27FC236}">
                <a16:creationId xmlns:a16="http://schemas.microsoft.com/office/drawing/2014/main" xmlns="" id="{562C7CD9-CB55-4F70-A744-4CE7E989B7D6}"/>
              </a:ext>
            </a:extLst>
          </p:cNvPr>
          <p:cNvSpPr>
            <a:spLocks noGrp="1"/>
          </p:cNvSpPr>
          <p:nvPr>
            <p:ph type="body" sz="quarter" idx="17" hasCustomPrompt="1"/>
          </p:nvPr>
        </p:nvSpPr>
        <p:spPr>
          <a:xfrm>
            <a:off x="659175" y="1080000"/>
            <a:ext cx="10862677" cy="360362"/>
          </a:xfrm>
        </p:spPr>
        <p:txBody>
          <a:bodyPr rtlCol="0"/>
          <a:lstStyle>
            <a:lvl1pPr marL="0" indent="0">
              <a:buNone/>
              <a:defRPr sz="2100" b="1"/>
            </a:lvl1pPr>
          </a:lstStyle>
          <a:p>
            <a:pPr lvl="0" rtl="0"/>
            <a:r>
              <a:rPr lang="tr-TR" noProof="0"/>
              <a:t>Alt Başlık</a:t>
            </a:r>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üyük Fotoğraf">
    <p:spTree>
      <p:nvGrpSpPr>
        <p:cNvPr id="1" name=""/>
        <p:cNvGrpSpPr/>
        <p:nvPr/>
      </p:nvGrpSpPr>
      <p:grpSpPr>
        <a:xfrm>
          <a:off x="0" y="0"/>
          <a:ext cx="0" cy="0"/>
          <a:chOff x="0" y="0"/>
          <a:chExt cx="0" cy="0"/>
        </a:xfrm>
      </p:grpSpPr>
      <p:sp>
        <p:nvSpPr>
          <p:cNvPr id="7" name="Resim Yer Tutucusu 9">
            <a:extLst>
              <a:ext uri="{FF2B5EF4-FFF2-40B4-BE49-F238E27FC236}">
                <a16:creationId xmlns:a16="http://schemas.microsoft.com/office/drawing/2014/main" xmlns="" id="{C61D064C-E3B6-4083-AA82-86B9597F6429}"/>
              </a:ext>
            </a:extLst>
          </p:cNvPr>
          <p:cNvSpPr>
            <a:spLocks noGrp="1"/>
          </p:cNvSpPr>
          <p:nvPr>
            <p:ph type="pic" sz="quarter" idx="15" hasCustomPrompt="1"/>
          </p:nvPr>
        </p:nvSpPr>
        <p:spPr>
          <a:xfrm>
            <a:off x="302945" y="272371"/>
            <a:ext cx="11587723"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6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rtl="0">
              <a:buClr>
                <a:schemeClr val="accent2"/>
              </a:buClr>
            </a:pPr>
            <a:r>
              <a:rPr lang="tr-TR" noProof="0"/>
              <a:t>Resminizi Ekleyin veya Sürükleyip Bırakın</a:t>
            </a:r>
          </a:p>
        </p:txBody>
      </p:sp>
      <p:sp>
        <p:nvSpPr>
          <p:cNvPr id="10" name="Resim Yazısı">
            <a:extLst>
              <a:ext uri="{FF2B5EF4-FFF2-40B4-BE49-F238E27FC236}">
                <a16:creationId xmlns:a16="http://schemas.microsoft.com/office/drawing/2014/main" xmlns="" id="{5A70EA03-FE8B-434C-B782-91A7B9C7F8AF}"/>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rtlCol="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rtl="0"/>
            <a:r>
              <a:rPr lang="tr-TR" noProof="0"/>
              <a:t>Resim Yazınızı Buraya Yerleştirin</a:t>
            </a:r>
          </a:p>
        </p:txBody>
      </p:sp>
      <p:sp>
        <p:nvSpPr>
          <p:cNvPr id="2" name="Alt Bilgi Yer Tutucusu 1">
            <a:extLst>
              <a:ext uri="{FF2B5EF4-FFF2-40B4-BE49-F238E27FC236}">
                <a16:creationId xmlns:a16="http://schemas.microsoft.com/office/drawing/2014/main" xmlns="" id="{066C7D9D-14F8-439B-BF3A-4FD92655ED65}"/>
              </a:ext>
            </a:extLst>
          </p:cNvPr>
          <p:cNvSpPr>
            <a:spLocks noGrp="1"/>
          </p:cNvSpPr>
          <p:nvPr>
            <p:ph type="ftr" sz="quarter" idx="16"/>
          </p:nvPr>
        </p:nvSpPr>
        <p:spPr/>
        <p:txBody>
          <a:bodyPr rtlCol="0"/>
          <a:lstStyle/>
          <a:p>
            <a:pPr rtl="0"/>
            <a:r>
              <a:rPr lang="tr-TR" noProof="0"/>
              <a:t>Alt Bilgi Ekleyin</a:t>
            </a:r>
          </a:p>
        </p:txBody>
      </p:sp>
      <p:sp>
        <p:nvSpPr>
          <p:cNvPr id="3" name="Slayt Numarası Yer Tutucusu 2">
            <a:extLst>
              <a:ext uri="{FF2B5EF4-FFF2-40B4-BE49-F238E27FC236}">
                <a16:creationId xmlns:a16="http://schemas.microsoft.com/office/drawing/2014/main" xmlns="" id="{ECD56683-8CB5-4968-8A12-08636FD59A26}"/>
              </a:ext>
            </a:extLst>
          </p:cNvPr>
          <p:cNvSpPr>
            <a:spLocks noGrp="1"/>
          </p:cNvSpPr>
          <p:nvPr>
            <p:ph type="sldNum" sz="quarter" idx="17"/>
          </p:nvPr>
        </p:nvSpPr>
        <p:spPr/>
        <p:txBody>
          <a:bodyPr rtlCol="0"/>
          <a:lstStyle>
            <a:lvl1pPr algn="ctr">
              <a:defRPr/>
            </a:lvl1pPr>
          </a:lstStyle>
          <a:p>
            <a:pPr rtl="0"/>
            <a:fld id="{058DB212-BFA2-403F-85EF-DFD3FF6D973A}" type="slidenum">
              <a:rPr lang="tr-TR" noProof="0" smtClean="0"/>
              <a:pPr/>
              <a:t>‹#›</a:t>
            </a:fld>
            <a:endParaRPr lang="tr-TR" noProof="0"/>
          </a:p>
        </p:txBody>
      </p:sp>
      <p:sp>
        <p:nvSpPr>
          <p:cNvPr id="4" name="Başlık 3">
            <a:extLst>
              <a:ext uri="{FF2B5EF4-FFF2-40B4-BE49-F238E27FC236}">
                <a16:creationId xmlns:a16="http://schemas.microsoft.com/office/drawing/2014/main" xmlns="" id="{0618DE12-A339-47CE-B9C6-FC45309B205B}"/>
              </a:ext>
            </a:extLst>
          </p:cNvPr>
          <p:cNvSpPr>
            <a:spLocks noGrp="1"/>
          </p:cNvSpPr>
          <p:nvPr>
            <p:ph type="title"/>
          </p:nvPr>
        </p:nvSpPr>
        <p:spPr/>
        <p:txBody>
          <a:bodyPr rtlCol="0"/>
          <a:lstStyle/>
          <a:p>
            <a:pPr rtl="0"/>
            <a:r>
              <a:rPr lang="tr-TR" noProof="0" smtClean="0"/>
              <a:t>Asıl başlık stili için tıklatın</a:t>
            </a:r>
            <a:endParaRPr lang="tr-TR" noProof="0"/>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ya Yer Tutucusu 2">
            <a:extLst>
              <a:ext uri="{FF2B5EF4-FFF2-40B4-BE49-F238E27FC236}">
                <a16:creationId xmlns:a16="http://schemas.microsoft.com/office/drawing/2014/main" xmlns="" id="{FB784EBA-F0C5-4F6F-9426-185FBA239203}"/>
              </a:ext>
            </a:extLst>
          </p:cNvPr>
          <p:cNvSpPr>
            <a:spLocks noGrp="1"/>
          </p:cNvSpPr>
          <p:nvPr>
            <p:ph type="media" sz="quarter" idx="15" hasCustomPrompt="1"/>
          </p:nvPr>
        </p:nvSpPr>
        <p:spPr>
          <a:xfrm>
            <a:off x="302400" y="273600"/>
            <a:ext cx="11588400" cy="5857200"/>
          </a:xfrm>
          <a:pattFill prst="dkUpDiag">
            <a:fgClr>
              <a:schemeClr val="bg1">
                <a:lumMod val="85000"/>
              </a:schemeClr>
            </a:fgClr>
            <a:bgClr>
              <a:schemeClr val="bg1">
                <a:lumMod val="95000"/>
              </a:schemeClr>
            </a:bgClr>
          </a:pattFill>
        </p:spPr>
        <p:txBody>
          <a:bodyPr rtlCol="0" anchor="ctr"/>
          <a:lstStyle>
            <a:lvl1pPr marL="0" indent="0" algn="ctr">
              <a:buNone/>
              <a:defRPr sz="1600" i="1">
                <a:latin typeface="Times New Roman" panose="02020603050405020304" pitchFamily="18" charset="0"/>
                <a:cs typeface="Times New Roman" panose="02020603050405020304" pitchFamily="18" charset="0"/>
              </a:defRPr>
            </a:lvl1pPr>
          </a:lstStyle>
          <a:p>
            <a:pPr rtl="0"/>
            <a:r>
              <a:rPr lang="tr-TR" noProof="0"/>
              <a:t>Videonuzu Ekleyin</a:t>
            </a:r>
          </a:p>
        </p:txBody>
      </p:sp>
      <p:sp>
        <p:nvSpPr>
          <p:cNvPr id="5" name="Resim Yazısı">
            <a:extLst>
              <a:ext uri="{FF2B5EF4-FFF2-40B4-BE49-F238E27FC236}">
                <a16:creationId xmlns:a16="http://schemas.microsoft.com/office/drawing/2014/main" xmlns=""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rtlCol="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rtl="0"/>
            <a:r>
              <a:rPr lang="tr-TR" noProof="0"/>
              <a:t>Resim Yazınızı Buraya Yerleştirin</a:t>
            </a:r>
          </a:p>
        </p:txBody>
      </p:sp>
      <p:sp>
        <p:nvSpPr>
          <p:cNvPr id="2" name="Alt Bilgi Yer Tutucusu 1">
            <a:extLst>
              <a:ext uri="{FF2B5EF4-FFF2-40B4-BE49-F238E27FC236}">
                <a16:creationId xmlns:a16="http://schemas.microsoft.com/office/drawing/2014/main" xmlns="" id="{6B2CB348-8257-4D28-BE24-32B39A1B7D07}"/>
              </a:ext>
            </a:extLst>
          </p:cNvPr>
          <p:cNvSpPr>
            <a:spLocks noGrp="1"/>
          </p:cNvSpPr>
          <p:nvPr>
            <p:ph type="ftr" sz="quarter" idx="16"/>
          </p:nvPr>
        </p:nvSpPr>
        <p:spPr/>
        <p:txBody>
          <a:bodyPr rtlCol="0"/>
          <a:lstStyle/>
          <a:p>
            <a:pPr rtl="0"/>
            <a:r>
              <a:rPr lang="tr-TR" noProof="0"/>
              <a:t>Alt Bilgi Ekleyin</a:t>
            </a:r>
          </a:p>
        </p:txBody>
      </p:sp>
      <p:sp>
        <p:nvSpPr>
          <p:cNvPr id="4" name="Slayt Numarası Yer Tutucusu 3">
            <a:extLst>
              <a:ext uri="{FF2B5EF4-FFF2-40B4-BE49-F238E27FC236}">
                <a16:creationId xmlns:a16="http://schemas.microsoft.com/office/drawing/2014/main" xmlns="" id="{FAE8A99D-8979-4FE1-BF8C-295F11174C16}"/>
              </a:ext>
            </a:extLst>
          </p:cNvPr>
          <p:cNvSpPr>
            <a:spLocks noGrp="1"/>
          </p:cNvSpPr>
          <p:nvPr>
            <p:ph type="sldNum" sz="quarter" idx="17"/>
          </p:nvPr>
        </p:nvSpPr>
        <p:spPr/>
        <p:txBody>
          <a:bodyPr rtlCol="0"/>
          <a:lstStyle>
            <a:lvl1pPr algn="ctr">
              <a:defRPr/>
            </a:lvl1pPr>
          </a:lstStyle>
          <a:p>
            <a:pPr rtl="0"/>
            <a:fld id="{058DB212-BFA2-403F-85EF-DFD3FF6D973A}" type="slidenum">
              <a:rPr lang="tr-TR" noProof="0" smtClean="0"/>
              <a:pPr/>
              <a:t>‹#›</a:t>
            </a:fld>
            <a:endParaRPr lang="tr-TR" noProof="0"/>
          </a:p>
        </p:txBody>
      </p:sp>
      <p:sp>
        <p:nvSpPr>
          <p:cNvPr id="6" name="Başlık 5">
            <a:extLst>
              <a:ext uri="{FF2B5EF4-FFF2-40B4-BE49-F238E27FC236}">
                <a16:creationId xmlns:a16="http://schemas.microsoft.com/office/drawing/2014/main" xmlns="" id="{77C18D6B-CE70-4DA0-9030-0A2B9A3B3B30}"/>
              </a:ext>
            </a:extLst>
          </p:cNvPr>
          <p:cNvSpPr>
            <a:spLocks noGrp="1"/>
          </p:cNvSpPr>
          <p:nvPr>
            <p:ph type="title"/>
          </p:nvPr>
        </p:nvSpPr>
        <p:spPr/>
        <p:txBody>
          <a:bodyPr rtlCol="0"/>
          <a:lstStyle/>
          <a:p>
            <a:pPr rtl="0"/>
            <a:r>
              <a:rPr lang="tr-TR" noProof="0" smtClean="0"/>
              <a:t>Asıl başlık stili için tıklatın</a:t>
            </a:r>
            <a:endParaRPr lang="tr-TR" noProof="0"/>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şekkürler">
    <p:spTree>
      <p:nvGrpSpPr>
        <p:cNvPr id="1" name=""/>
        <p:cNvGrpSpPr/>
        <p:nvPr/>
      </p:nvGrpSpPr>
      <p:grpSpPr>
        <a:xfrm>
          <a:off x="0" y="0"/>
          <a:ext cx="0" cy="0"/>
          <a:chOff x="0" y="0"/>
          <a:chExt cx="0" cy="0"/>
        </a:xfrm>
      </p:grpSpPr>
      <p:sp>
        <p:nvSpPr>
          <p:cNvPr id="10" name="Resim Yer Tutucusu 9">
            <a:extLst>
              <a:ext uri="{FF2B5EF4-FFF2-40B4-BE49-F238E27FC236}">
                <a16:creationId xmlns:a16="http://schemas.microsoft.com/office/drawing/2014/main" xmlns="" id="{140927D5-AE1A-4ABD-BD8F-2F78723FF0D6}"/>
              </a:ext>
            </a:extLst>
          </p:cNvPr>
          <p:cNvSpPr>
            <a:spLocks noGrp="1"/>
          </p:cNvSpPr>
          <p:nvPr>
            <p:ph type="pic" sz="quarter" idx="10" hasCustomPrompt="1"/>
          </p:nvPr>
        </p:nvSpPr>
        <p:spPr>
          <a:xfrm>
            <a:off x="245006" y="213496"/>
            <a:ext cx="117036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rtl="0">
              <a:buClr>
                <a:schemeClr val="accent2"/>
              </a:buClr>
            </a:pPr>
            <a:r>
              <a:rPr lang="tr-TR" noProof="0"/>
              <a:t>Resminizi Ekleyin veya Sürükleyip Bırakın</a:t>
            </a:r>
          </a:p>
        </p:txBody>
      </p:sp>
      <p:sp>
        <p:nvSpPr>
          <p:cNvPr id="3" name="Alt Başlık 2">
            <a:extLst>
              <a:ext uri="{FF2B5EF4-FFF2-40B4-BE49-F238E27FC236}">
                <a16:creationId xmlns:a16="http://schemas.microsoft.com/office/drawing/2014/main" xmlns="" id="{7EEE8855-FE55-4351-B21B-FE33CB8050C1}"/>
              </a:ext>
            </a:extLst>
          </p:cNvPr>
          <p:cNvSpPr>
            <a:spLocks noGrp="1"/>
          </p:cNvSpPr>
          <p:nvPr>
            <p:ph type="subTitle" idx="1" hasCustomPrompt="1"/>
          </p:nvPr>
        </p:nvSpPr>
        <p:spPr>
          <a:xfrm>
            <a:off x="1331731" y="3817743"/>
            <a:ext cx="3253153"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marL="263525" lvl="0" indent="-263525" rtl="0"/>
            <a:r>
              <a:rPr lang="tr-TR" noProof="0"/>
              <a:t>Ad</a:t>
            </a:r>
          </a:p>
        </p:txBody>
      </p:sp>
      <p:sp>
        <p:nvSpPr>
          <p:cNvPr id="6" name="Serbest Form: Şekil 5">
            <a:extLst>
              <a:ext uri="{FF2B5EF4-FFF2-40B4-BE49-F238E27FC236}">
                <a16:creationId xmlns:a16="http://schemas.microsoft.com/office/drawing/2014/main" xmlns="" id="{F4B21DA0-507D-4272-B364-60352FA5AE0D}"/>
              </a:ext>
            </a:extLst>
          </p:cNvPr>
          <p:cNvSpPr/>
          <p:nvPr userDrawn="1"/>
        </p:nvSpPr>
        <p:spPr>
          <a:xfrm>
            <a:off x="571500" y="6286500"/>
            <a:ext cx="1562100"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7" name="Serbest Form: Şekil 6">
            <a:extLst>
              <a:ext uri="{FF2B5EF4-FFF2-40B4-BE49-F238E27FC236}">
                <a16:creationId xmlns:a16="http://schemas.microsoft.com/office/drawing/2014/main" xmlns=""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8" name="Serbest Form: Şekil 7">
            <a:extLst>
              <a:ext uri="{FF2B5EF4-FFF2-40B4-BE49-F238E27FC236}">
                <a16:creationId xmlns:a16="http://schemas.microsoft.com/office/drawing/2014/main" xmlns=""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5" name="Metin Yer Tutucusu 4">
            <a:extLst>
              <a:ext uri="{FF2B5EF4-FFF2-40B4-BE49-F238E27FC236}">
                <a16:creationId xmlns:a16="http://schemas.microsoft.com/office/drawing/2014/main" xmlns="" id="{C739FA77-7C02-48DF-9C68-79BA2D1A13CE}"/>
              </a:ext>
            </a:extLst>
          </p:cNvPr>
          <p:cNvSpPr>
            <a:spLocks noGrp="1"/>
          </p:cNvSpPr>
          <p:nvPr>
            <p:ph type="body" sz="quarter" idx="11" hasCustomPrompt="1"/>
          </p:nvPr>
        </p:nvSpPr>
        <p:spPr>
          <a:xfrm>
            <a:off x="1332097" y="4371921"/>
            <a:ext cx="3252787"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400" dirty="0">
                <a:solidFill>
                  <a:schemeClr val="bg1"/>
                </a:solidFill>
              </a:defRPr>
            </a:lvl1pPr>
          </a:lstStyle>
          <a:p>
            <a:pPr marL="263525" lvl="0" indent="-263525" rtl="0"/>
            <a:r>
              <a:rPr lang="tr-TR" noProof="0"/>
              <a:t>İlgili Kişi Numarası veya E-posta</a:t>
            </a:r>
          </a:p>
        </p:txBody>
      </p:sp>
      <p:sp>
        <p:nvSpPr>
          <p:cNvPr id="2" name="Başlık 1">
            <a:extLst>
              <a:ext uri="{FF2B5EF4-FFF2-40B4-BE49-F238E27FC236}">
                <a16:creationId xmlns:a16="http://schemas.microsoft.com/office/drawing/2014/main" xmlns="" id="{8487E03C-DE68-4CE8-A7F1-B9DD28846BC8}"/>
              </a:ext>
            </a:extLst>
          </p:cNvPr>
          <p:cNvSpPr>
            <a:spLocks noGrp="1"/>
          </p:cNvSpPr>
          <p:nvPr>
            <p:ph type="ctrTitle" hasCustomPrompt="1"/>
          </p:nvPr>
        </p:nvSpPr>
        <p:spPr>
          <a:xfrm>
            <a:off x="1104900" y="2659773"/>
            <a:ext cx="3717377"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dirty="0">
                <a:solidFill>
                  <a:schemeClr val="tx1"/>
                </a:solidFill>
              </a:defRPr>
            </a:lvl1pPr>
          </a:lstStyle>
          <a:p>
            <a:pPr marL="0" lvl="0" rtl="0">
              <a:lnSpc>
                <a:spcPts val="5000"/>
              </a:lnSpc>
            </a:pPr>
            <a:r>
              <a:rPr lang="tr-TR" noProof="0"/>
              <a:t>Teşekkürler</a:t>
            </a:r>
          </a:p>
        </p:txBody>
      </p:sp>
    </p:spTree>
    <p:extLst>
      <p:ext uri="{BB962C8B-B14F-4D97-AF65-F5344CB8AC3E}">
        <p14:creationId xmlns:p14="http://schemas.microsoft.com/office/powerpoint/2010/main" val="35679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sp>
        <p:nvSpPr>
          <p:cNvPr id="7" name="Serbest Form: Şekil 6">
            <a:extLst>
              <a:ext uri="{FF2B5EF4-FFF2-40B4-BE49-F238E27FC236}">
                <a16:creationId xmlns:a16="http://schemas.microsoft.com/office/drawing/2014/main" xmlns=""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8" name="Serbest Form: Şekil 7">
            <a:extLst>
              <a:ext uri="{FF2B5EF4-FFF2-40B4-BE49-F238E27FC236}">
                <a16:creationId xmlns:a16="http://schemas.microsoft.com/office/drawing/2014/main" xmlns=""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3" name="Alt Başlık 2">
            <a:extLst>
              <a:ext uri="{FF2B5EF4-FFF2-40B4-BE49-F238E27FC236}">
                <a16:creationId xmlns:a16="http://schemas.microsoft.com/office/drawing/2014/main" xmlns="" id="{7EEE8855-FE55-4351-B21B-FE33CB8050C1}"/>
              </a:ext>
            </a:extLst>
          </p:cNvPr>
          <p:cNvSpPr>
            <a:spLocks noGrp="1"/>
          </p:cNvSpPr>
          <p:nvPr>
            <p:ph type="subTitle" idx="1" hasCustomPrompt="1"/>
          </p:nvPr>
        </p:nvSpPr>
        <p:spPr>
          <a:xfrm>
            <a:off x="1010606" y="2140284"/>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rtl="0"/>
            <a:r>
              <a:rPr lang="tr-TR" noProof="0"/>
              <a:t>Alt başlığı düzenlemek için tıklayın</a:t>
            </a:r>
          </a:p>
        </p:txBody>
      </p:sp>
      <p:sp>
        <p:nvSpPr>
          <p:cNvPr id="4" name="Başlık 3">
            <a:extLst>
              <a:ext uri="{FF2B5EF4-FFF2-40B4-BE49-F238E27FC236}">
                <a16:creationId xmlns:a16="http://schemas.microsoft.com/office/drawing/2014/main" xmlns="" id="{59535B06-700B-4A37-8A83-1D885D44425C}"/>
              </a:ext>
            </a:extLst>
          </p:cNvPr>
          <p:cNvSpPr>
            <a:spLocks noGrp="1"/>
          </p:cNvSpPr>
          <p:nvPr>
            <p:ph type="title"/>
          </p:nvPr>
        </p:nvSpPr>
        <p:spPr>
          <a:xfrm>
            <a:off x="775207" y="877515"/>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rtl="0">
              <a:lnSpc>
                <a:spcPts val="5000"/>
              </a:lnSpc>
            </a:pPr>
            <a:r>
              <a:rPr lang="tr-TR" noProof="0" smtClean="0"/>
              <a:t>Asıl başlık stili için tıklatın</a:t>
            </a:r>
            <a:endParaRPr lang="tr-TR" noProof="0"/>
          </a:p>
        </p:txBody>
      </p:sp>
      <p:grpSp>
        <p:nvGrpSpPr>
          <p:cNvPr id="28" name="Grup 27">
            <a:extLst>
              <a:ext uri="{FF2B5EF4-FFF2-40B4-BE49-F238E27FC236}">
                <a16:creationId xmlns:a16="http://schemas.microsoft.com/office/drawing/2014/main" xmlns="" id="{0B15AB5F-4F50-4427-AD6F-D870D575D303}"/>
              </a:ext>
            </a:extLst>
          </p:cNvPr>
          <p:cNvGrpSpPr/>
          <p:nvPr userDrawn="1"/>
        </p:nvGrpSpPr>
        <p:grpSpPr>
          <a:xfrm>
            <a:off x="6888809" y="4628501"/>
            <a:ext cx="5061352" cy="1759505"/>
            <a:chOff x="8728670" y="6273383"/>
            <a:chExt cx="1239937" cy="431046"/>
          </a:xfrm>
        </p:grpSpPr>
        <p:sp>
          <p:nvSpPr>
            <p:cNvPr id="29" name="Serbest Form: Şekil 28">
              <a:extLst>
                <a:ext uri="{FF2B5EF4-FFF2-40B4-BE49-F238E27FC236}">
                  <a16:creationId xmlns:a16="http://schemas.microsoft.com/office/drawing/2014/main" xmlns=""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30" name="Serbest Form: Şekil 29">
              <a:extLst>
                <a:ext uri="{FF2B5EF4-FFF2-40B4-BE49-F238E27FC236}">
                  <a16:creationId xmlns:a16="http://schemas.microsoft.com/office/drawing/2014/main" xmlns=""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31" name="Serbest Form: Şekil 30">
              <a:extLst>
                <a:ext uri="{FF2B5EF4-FFF2-40B4-BE49-F238E27FC236}">
                  <a16:creationId xmlns:a16="http://schemas.microsoft.com/office/drawing/2014/main" xmlns=""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grpSp>
      <p:grpSp>
        <p:nvGrpSpPr>
          <p:cNvPr id="32" name="Grup 31">
            <a:extLst>
              <a:ext uri="{FF2B5EF4-FFF2-40B4-BE49-F238E27FC236}">
                <a16:creationId xmlns:a16="http://schemas.microsoft.com/office/drawing/2014/main" xmlns="" id="{C029A39E-2FCE-4AC1-B6BF-3F17214A82E8}"/>
              </a:ext>
            </a:extLst>
          </p:cNvPr>
          <p:cNvGrpSpPr/>
          <p:nvPr userDrawn="1"/>
        </p:nvGrpSpPr>
        <p:grpSpPr>
          <a:xfrm>
            <a:off x="6802319" y="4782072"/>
            <a:ext cx="5061352" cy="1759505"/>
            <a:chOff x="8642180" y="6426954"/>
            <a:chExt cx="1239937" cy="431046"/>
          </a:xfrm>
        </p:grpSpPr>
        <p:sp>
          <p:nvSpPr>
            <p:cNvPr id="33" name="Serbest Form: Şekil 32">
              <a:extLst>
                <a:ext uri="{FF2B5EF4-FFF2-40B4-BE49-F238E27FC236}">
                  <a16:creationId xmlns:a16="http://schemas.microsoft.com/office/drawing/2014/main" xmlns=""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34" name="Serbest Form: Şekil 33">
              <a:extLst>
                <a:ext uri="{FF2B5EF4-FFF2-40B4-BE49-F238E27FC236}">
                  <a16:creationId xmlns:a16="http://schemas.microsoft.com/office/drawing/2014/main" xmlns=""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35" name="Serbest Form: Şekil 34">
              <a:extLst>
                <a:ext uri="{FF2B5EF4-FFF2-40B4-BE49-F238E27FC236}">
                  <a16:creationId xmlns:a16="http://schemas.microsoft.com/office/drawing/2014/main" xmlns=""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grpSp>
      <p:grpSp>
        <p:nvGrpSpPr>
          <p:cNvPr id="36" name="Grup 35">
            <a:extLst>
              <a:ext uri="{FF2B5EF4-FFF2-40B4-BE49-F238E27FC236}">
                <a16:creationId xmlns:a16="http://schemas.microsoft.com/office/drawing/2014/main" xmlns="" id="{71C13A3B-158A-4034-8CFE-21E36AAF029D}"/>
              </a:ext>
            </a:extLst>
          </p:cNvPr>
          <p:cNvGrpSpPr/>
          <p:nvPr userDrawn="1"/>
        </p:nvGrpSpPr>
        <p:grpSpPr>
          <a:xfrm flipH="1">
            <a:off x="6447933" y="4224476"/>
            <a:ext cx="5615658" cy="2493711"/>
            <a:chOff x="9383123" y="5395138"/>
            <a:chExt cx="1033607" cy="458987"/>
          </a:xfrm>
        </p:grpSpPr>
        <p:sp>
          <p:nvSpPr>
            <p:cNvPr id="37" name="Yıldız: 4 Nokta 36">
              <a:extLst>
                <a:ext uri="{FF2B5EF4-FFF2-40B4-BE49-F238E27FC236}">
                  <a16:creationId xmlns:a16="http://schemas.microsoft.com/office/drawing/2014/main" xmlns=""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noProof="0">
                <a:solidFill>
                  <a:srgbClr val="093C71"/>
                </a:solidFill>
              </a:endParaRPr>
            </a:p>
          </p:txBody>
        </p:sp>
        <p:sp>
          <p:nvSpPr>
            <p:cNvPr id="38" name="Oval 37">
              <a:extLst>
                <a:ext uri="{FF2B5EF4-FFF2-40B4-BE49-F238E27FC236}">
                  <a16:creationId xmlns:a16="http://schemas.microsoft.com/office/drawing/2014/main" xmlns=""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noProof="0">
                <a:solidFill>
                  <a:srgbClr val="093C71"/>
                </a:solidFill>
              </a:endParaRPr>
            </a:p>
          </p:txBody>
        </p:sp>
        <p:sp>
          <p:nvSpPr>
            <p:cNvPr id="39" name="Yıldız: 4 Nokta 38">
              <a:extLst>
                <a:ext uri="{FF2B5EF4-FFF2-40B4-BE49-F238E27FC236}">
                  <a16:creationId xmlns:a16="http://schemas.microsoft.com/office/drawing/2014/main" xmlns=""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noProof="0">
                <a:solidFill>
                  <a:srgbClr val="093C71"/>
                </a:solidFill>
              </a:endParaRPr>
            </a:p>
          </p:txBody>
        </p:sp>
        <p:sp>
          <p:nvSpPr>
            <p:cNvPr id="40" name="Oval 39">
              <a:extLst>
                <a:ext uri="{FF2B5EF4-FFF2-40B4-BE49-F238E27FC236}">
                  <a16:creationId xmlns:a16="http://schemas.microsoft.com/office/drawing/2014/main" xmlns=""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noProof="0">
                <a:solidFill>
                  <a:srgbClr val="093C71"/>
                </a:solidFill>
              </a:endParaRPr>
            </a:p>
          </p:txBody>
        </p:sp>
        <p:sp>
          <p:nvSpPr>
            <p:cNvPr id="41" name="Oval 40">
              <a:extLst>
                <a:ext uri="{FF2B5EF4-FFF2-40B4-BE49-F238E27FC236}">
                  <a16:creationId xmlns:a16="http://schemas.microsoft.com/office/drawing/2014/main" xmlns=""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noProof="0">
                <a:solidFill>
                  <a:srgbClr val="093C71"/>
                </a:solidFill>
              </a:endParaRPr>
            </a:p>
          </p:txBody>
        </p:sp>
        <p:sp>
          <p:nvSpPr>
            <p:cNvPr id="42" name="Oval 41">
              <a:extLst>
                <a:ext uri="{FF2B5EF4-FFF2-40B4-BE49-F238E27FC236}">
                  <a16:creationId xmlns:a16="http://schemas.microsoft.com/office/drawing/2014/main" xmlns=""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noProof="0">
                <a:solidFill>
                  <a:srgbClr val="093C71"/>
                </a:solidFill>
              </a:endParaRPr>
            </a:p>
          </p:txBody>
        </p:sp>
        <p:sp>
          <p:nvSpPr>
            <p:cNvPr id="43" name="Oval 42">
              <a:extLst>
                <a:ext uri="{FF2B5EF4-FFF2-40B4-BE49-F238E27FC236}">
                  <a16:creationId xmlns:a16="http://schemas.microsoft.com/office/drawing/2014/main" xmlns=""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noProof="0">
                <a:solidFill>
                  <a:srgbClr val="093C71"/>
                </a:solidFill>
              </a:endParaRPr>
            </a:p>
          </p:txBody>
        </p:sp>
        <p:sp>
          <p:nvSpPr>
            <p:cNvPr id="44" name="Yıldız: 4 Nokta 43">
              <a:extLst>
                <a:ext uri="{FF2B5EF4-FFF2-40B4-BE49-F238E27FC236}">
                  <a16:creationId xmlns:a16="http://schemas.microsoft.com/office/drawing/2014/main" xmlns=""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noProof="0">
                <a:solidFill>
                  <a:srgbClr val="093C71"/>
                </a:solidFill>
              </a:endParaRPr>
            </a:p>
          </p:txBody>
        </p:sp>
        <p:sp>
          <p:nvSpPr>
            <p:cNvPr id="45" name="Oval 44">
              <a:extLst>
                <a:ext uri="{FF2B5EF4-FFF2-40B4-BE49-F238E27FC236}">
                  <a16:creationId xmlns:a16="http://schemas.microsoft.com/office/drawing/2014/main" xmlns=""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noProof="0">
                <a:solidFill>
                  <a:srgbClr val="093C71"/>
                </a:solidFill>
              </a:endParaRPr>
            </a:p>
          </p:txBody>
        </p:sp>
      </p:grpSp>
    </p:spTree>
    <p:extLst>
      <p:ext uri="{BB962C8B-B14F-4D97-AF65-F5344CB8AC3E}">
        <p14:creationId xmlns:p14="http://schemas.microsoft.com/office/powerpoint/2010/main" val="31018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Dikdörtgen: Yuvarlatılmış Köşeler 7">
            <a:extLst>
              <a:ext uri="{FF2B5EF4-FFF2-40B4-BE49-F238E27FC236}">
                <a16:creationId xmlns:a16="http://schemas.microsoft.com/office/drawing/2014/main" xmlns="" id="{100CBD56-9D84-49AF-8EB1-7EFF2ED45ABA}"/>
              </a:ext>
            </a:extLst>
          </p:cNvPr>
          <p:cNvSpPr/>
          <p:nvPr userDrawn="1"/>
        </p:nvSpPr>
        <p:spPr>
          <a:xfrm>
            <a:off x="37727" y="126803"/>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rtl="0"/>
            <a:endParaRPr lang="tr-TR" sz="1200" b="1" dirty="0">
              <a:solidFill>
                <a:srgbClr val="093C71"/>
              </a:solidFill>
            </a:endParaRPr>
          </a:p>
        </p:txBody>
      </p:sp>
      <p:sp>
        <p:nvSpPr>
          <p:cNvPr id="9" name="Dikdörtgen: Yuvarlatılmış Köşeler 8">
            <a:extLst>
              <a:ext uri="{FF2B5EF4-FFF2-40B4-BE49-F238E27FC236}">
                <a16:creationId xmlns:a16="http://schemas.microsoft.com/office/drawing/2014/main" xmlns="" id="{0BB4A583-1249-4DF2-9D72-19A0338D9084}"/>
              </a:ext>
            </a:extLst>
          </p:cNvPr>
          <p:cNvSpPr/>
          <p:nvPr userDrawn="1"/>
        </p:nvSpPr>
        <p:spPr>
          <a:xfrm>
            <a:off x="245006" y="213496"/>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rtl="0">
              <a:buClr>
                <a:schemeClr val="accent2"/>
              </a:buClr>
              <a:buFont typeface="Arial" panose="020B0604020202020204" pitchFamily="34" charset="0"/>
              <a:buChar char="•"/>
            </a:pPr>
            <a:endParaRPr lang="tr-TR" sz="1200" b="1" dirty="0">
              <a:solidFill>
                <a:schemeClr val="accent1"/>
              </a:solidFill>
            </a:endParaRPr>
          </a:p>
        </p:txBody>
      </p:sp>
      <p:grpSp>
        <p:nvGrpSpPr>
          <p:cNvPr id="34" name="Grup 33">
            <a:extLst>
              <a:ext uri="{FF2B5EF4-FFF2-40B4-BE49-F238E27FC236}">
                <a16:creationId xmlns:a16="http://schemas.microsoft.com/office/drawing/2014/main" xmlns="" id="{8D25D23A-F185-4BD8-99E6-565B0BBFE9F3}"/>
              </a:ext>
            </a:extLst>
          </p:cNvPr>
          <p:cNvGrpSpPr/>
          <p:nvPr userDrawn="1"/>
        </p:nvGrpSpPr>
        <p:grpSpPr>
          <a:xfrm>
            <a:off x="8728670" y="6273383"/>
            <a:ext cx="1239937" cy="431046"/>
            <a:chOff x="8728670" y="6273383"/>
            <a:chExt cx="1239937" cy="431046"/>
          </a:xfrm>
        </p:grpSpPr>
        <p:sp>
          <p:nvSpPr>
            <p:cNvPr id="15" name="Serbest Form: Şekil 14">
              <a:extLst>
                <a:ext uri="{FF2B5EF4-FFF2-40B4-BE49-F238E27FC236}">
                  <a16:creationId xmlns:a16="http://schemas.microsoft.com/office/drawing/2014/main" xmlns=""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6" name="Serbest Form: Şekil 15">
              <a:extLst>
                <a:ext uri="{FF2B5EF4-FFF2-40B4-BE49-F238E27FC236}">
                  <a16:creationId xmlns:a16="http://schemas.microsoft.com/office/drawing/2014/main" xmlns=""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7" name="Serbest Form: Şekil 16">
              <a:extLst>
                <a:ext uri="{FF2B5EF4-FFF2-40B4-BE49-F238E27FC236}">
                  <a16:creationId xmlns:a16="http://schemas.microsoft.com/office/drawing/2014/main" xmlns=""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grpSp>
      <p:grpSp>
        <p:nvGrpSpPr>
          <p:cNvPr id="4" name="Grup 3">
            <a:extLst>
              <a:ext uri="{FF2B5EF4-FFF2-40B4-BE49-F238E27FC236}">
                <a16:creationId xmlns:a16="http://schemas.microsoft.com/office/drawing/2014/main" xmlns="" id="{984CF1B0-F369-4CEE-87D9-7AE6395110ED}"/>
              </a:ext>
            </a:extLst>
          </p:cNvPr>
          <p:cNvGrpSpPr/>
          <p:nvPr userDrawn="1"/>
        </p:nvGrpSpPr>
        <p:grpSpPr>
          <a:xfrm>
            <a:off x="8642180" y="6426954"/>
            <a:ext cx="1239937" cy="431046"/>
            <a:chOff x="8642180" y="6426954"/>
            <a:chExt cx="1239937" cy="431046"/>
          </a:xfrm>
        </p:grpSpPr>
        <p:sp>
          <p:nvSpPr>
            <p:cNvPr id="19" name="Serbest Form: Şekil 18">
              <a:extLst>
                <a:ext uri="{FF2B5EF4-FFF2-40B4-BE49-F238E27FC236}">
                  <a16:creationId xmlns:a16="http://schemas.microsoft.com/office/drawing/2014/main" xmlns=""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0" name="Serbest Form: Şekil 19">
              <a:extLst>
                <a:ext uri="{FF2B5EF4-FFF2-40B4-BE49-F238E27FC236}">
                  <a16:creationId xmlns:a16="http://schemas.microsoft.com/office/drawing/2014/main" xmlns=""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1" name="Serbest Form: Şekil 20">
              <a:extLst>
                <a:ext uri="{FF2B5EF4-FFF2-40B4-BE49-F238E27FC236}">
                  <a16:creationId xmlns:a16="http://schemas.microsoft.com/office/drawing/2014/main" xmlns=""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grpSp>
      <p:sp>
        <p:nvSpPr>
          <p:cNvPr id="12" name="Serbest Form: Şekil 11">
            <a:extLst>
              <a:ext uri="{FF2B5EF4-FFF2-40B4-BE49-F238E27FC236}">
                <a16:creationId xmlns:a16="http://schemas.microsoft.com/office/drawing/2014/main" xmlns="" id="{9B5A1FE4-8465-4C23-8CC2-35C962CC4A91}"/>
              </a:ext>
            </a:extLst>
          </p:cNvPr>
          <p:cNvSpPr/>
          <p:nvPr userDrawn="1"/>
        </p:nvSpPr>
        <p:spPr>
          <a:xfrm>
            <a:off x="0"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2" name="Serbest Form: Şekil 21">
            <a:extLst>
              <a:ext uri="{FF2B5EF4-FFF2-40B4-BE49-F238E27FC236}">
                <a16:creationId xmlns:a16="http://schemas.microsoft.com/office/drawing/2014/main" xmlns="" id="{6E716283-43D3-4AD8-AE49-2F849EA75420}"/>
              </a:ext>
            </a:extLst>
          </p:cNvPr>
          <p:cNvSpPr/>
          <p:nvPr userDrawn="1"/>
        </p:nvSpPr>
        <p:spPr>
          <a:xfrm>
            <a:off x="8418120" y="5962136"/>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Slayt Numarası Yer Tutucusu 5">
            <a:extLst>
              <a:ext uri="{FF2B5EF4-FFF2-40B4-BE49-F238E27FC236}">
                <a16:creationId xmlns:a16="http://schemas.microsoft.com/office/drawing/2014/main" xmlns="" id="{D245D258-5720-4517-B8DE-EB5AA5C4FAE1}"/>
              </a:ext>
            </a:extLst>
          </p:cNvPr>
          <p:cNvSpPr>
            <a:spLocks noGrp="1"/>
          </p:cNvSpPr>
          <p:nvPr userDrawn="1">
            <p:ph type="sldNum" sz="quarter" idx="4"/>
          </p:nvPr>
        </p:nvSpPr>
        <p:spPr>
          <a:xfrm>
            <a:off x="11590071" y="6366107"/>
            <a:ext cx="4644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rtlCol="0" anchor="ctr"/>
          <a:lstStyle>
            <a:lvl1pPr>
              <a:defRPr lang="en-ZA" b="1" smtClean="0">
                <a:solidFill>
                  <a:srgbClr val="093C71"/>
                </a:solidFill>
              </a:defRPr>
            </a:lvl1pPr>
          </a:lstStyle>
          <a:p>
            <a:pPr algn="ctr" rtl="0"/>
            <a:fld id="{058DB212-BFA2-403F-85EF-DFD3FF6D973A}" type="slidenum">
              <a:rPr lang="tr-TR" smtClean="0"/>
              <a:pPr algn="ctr"/>
              <a:t>‹#›</a:t>
            </a:fld>
            <a:endParaRPr lang="tr-TR" dirty="0"/>
          </a:p>
        </p:txBody>
      </p:sp>
      <p:sp>
        <p:nvSpPr>
          <p:cNvPr id="11" name="Serbest Form: Şekil 10">
            <a:extLst>
              <a:ext uri="{FF2B5EF4-FFF2-40B4-BE49-F238E27FC236}">
                <a16:creationId xmlns:a16="http://schemas.microsoft.com/office/drawing/2014/main" xmlns="" id="{B17F4A1C-7391-4BD8-BD3D-CBF939D7D8BC}"/>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grpSp>
        <p:nvGrpSpPr>
          <p:cNvPr id="23" name="Grup 22">
            <a:extLst>
              <a:ext uri="{FF2B5EF4-FFF2-40B4-BE49-F238E27FC236}">
                <a16:creationId xmlns:a16="http://schemas.microsoft.com/office/drawing/2014/main" xmlns="" id="{89A440CA-01DA-4BC0-A847-A34BF3424846}"/>
              </a:ext>
            </a:extLst>
          </p:cNvPr>
          <p:cNvGrpSpPr/>
          <p:nvPr userDrawn="1"/>
        </p:nvGrpSpPr>
        <p:grpSpPr>
          <a:xfrm flipH="1">
            <a:off x="8411956" y="6094197"/>
            <a:ext cx="1375732" cy="610913"/>
            <a:chOff x="9383123" y="5395138"/>
            <a:chExt cx="1033607" cy="458987"/>
          </a:xfrm>
        </p:grpSpPr>
        <p:sp>
          <p:nvSpPr>
            <p:cNvPr id="24" name="Yıldız: 4 Nokta 23">
              <a:extLst>
                <a:ext uri="{FF2B5EF4-FFF2-40B4-BE49-F238E27FC236}">
                  <a16:creationId xmlns:a16="http://schemas.microsoft.com/office/drawing/2014/main" xmlns=""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dirty="0">
                <a:solidFill>
                  <a:srgbClr val="093C71"/>
                </a:solidFill>
              </a:endParaRPr>
            </a:p>
          </p:txBody>
        </p:sp>
        <p:sp>
          <p:nvSpPr>
            <p:cNvPr id="25" name="Oval 24">
              <a:extLst>
                <a:ext uri="{FF2B5EF4-FFF2-40B4-BE49-F238E27FC236}">
                  <a16:creationId xmlns:a16="http://schemas.microsoft.com/office/drawing/2014/main" xmlns=""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dirty="0">
                <a:solidFill>
                  <a:srgbClr val="093C71"/>
                </a:solidFill>
              </a:endParaRPr>
            </a:p>
          </p:txBody>
        </p:sp>
        <p:sp>
          <p:nvSpPr>
            <p:cNvPr id="26" name="Yıldız: 4 Nokta 25">
              <a:extLst>
                <a:ext uri="{FF2B5EF4-FFF2-40B4-BE49-F238E27FC236}">
                  <a16:creationId xmlns:a16="http://schemas.microsoft.com/office/drawing/2014/main" xmlns=""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dirty="0">
                <a:solidFill>
                  <a:srgbClr val="093C71"/>
                </a:solidFill>
              </a:endParaRPr>
            </a:p>
          </p:txBody>
        </p:sp>
        <p:sp>
          <p:nvSpPr>
            <p:cNvPr id="27" name="Oval 26">
              <a:extLst>
                <a:ext uri="{FF2B5EF4-FFF2-40B4-BE49-F238E27FC236}">
                  <a16:creationId xmlns:a16="http://schemas.microsoft.com/office/drawing/2014/main" xmlns=""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dirty="0">
                <a:solidFill>
                  <a:srgbClr val="093C71"/>
                </a:solidFill>
              </a:endParaRPr>
            </a:p>
          </p:txBody>
        </p:sp>
        <p:sp>
          <p:nvSpPr>
            <p:cNvPr id="28" name="Oval 27">
              <a:extLst>
                <a:ext uri="{FF2B5EF4-FFF2-40B4-BE49-F238E27FC236}">
                  <a16:creationId xmlns:a16="http://schemas.microsoft.com/office/drawing/2014/main" xmlns=""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dirty="0">
                <a:solidFill>
                  <a:srgbClr val="093C71"/>
                </a:solidFill>
              </a:endParaRPr>
            </a:p>
          </p:txBody>
        </p:sp>
        <p:sp>
          <p:nvSpPr>
            <p:cNvPr id="29" name="Oval 28">
              <a:extLst>
                <a:ext uri="{FF2B5EF4-FFF2-40B4-BE49-F238E27FC236}">
                  <a16:creationId xmlns:a16="http://schemas.microsoft.com/office/drawing/2014/main" xmlns=""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dirty="0">
                <a:solidFill>
                  <a:srgbClr val="093C71"/>
                </a:solidFill>
              </a:endParaRPr>
            </a:p>
          </p:txBody>
        </p:sp>
        <p:sp>
          <p:nvSpPr>
            <p:cNvPr id="30" name="Oval 29">
              <a:extLst>
                <a:ext uri="{FF2B5EF4-FFF2-40B4-BE49-F238E27FC236}">
                  <a16:creationId xmlns:a16="http://schemas.microsoft.com/office/drawing/2014/main" xmlns=""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dirty="0">
                <a:solidFill>
                  <a:srgbClr val="093C71"/>
                </a:solidFill>
              </a:endParaRPr>
            </a:p>
          </p:txBody>
        </p:sp>
        <p:sp>
          <p:nvSpPr>
            <p:cNvPr id="31" name="Yıldız: 4 Nokta 30">
              <a:extLst>
                <a:ext uri="{FF2B5EF4-FFF2-40B4-BE49-F238E27FC236}">
                  <a16:creationId xmlns:a16="http://schemas.microsoft.com/office/drawing/2014/main" xmlns=""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dirty="0">
                <a:solidFill>
                  <a:srgbClr val="093C71"/>
                </a:solidFill>
              </a:endParaRPr>
            </a:p>
          </p:txBody>
        </p:sp>
        <p:sp>
          <p:nvSpPr>
            <p:cNvPr id="32" name="Oval 31">
              <a:extLst>
                <a:ext uri="{FF2B5EF4-FFF2-40B4-BE49-F238E27FC236}">
                  <a16:creationId xmlns:a16="http://schemas.microsoft.com/office/drawing/2014/main" xmlns=""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tr-TR" sz="1200" b="1" dirty="0">
                <a:solidFill>
                  <a:srgbClr val="093C71"/>
                </a:solidFill>
              </a:endParaRPr>
            </a:p>
          </p:txBody>
        </p:sp>
      </p:grpSp>
      <p:sp>
        <p:nvSpPr>
          <p:cNvPr id="33" name="Metin Kutusu 32">
            <a:extLst>
              <a:ext uri="{FF2B5EF4-FFF2-40B4-BE49-F238E27FC236}">
                <a16:creationId xmlns:a16="http://schemas.microsoft.com/office/drawing/2014/main" xmlns="" id="{509AB21E-1779-462B-85E3-931F25C14054}"/>
              </a:ext>
            </a:extLst>
          </p:cNvPr>
          <p:cNvSpPr txBox="1"/>
          <p:nvPr userDrawn="1"/>
        </p:nvSpPr>
        <p:spPr>
          <a:xfrm>
            <a:off x="9805171"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pPr rtl="0"/>
            <a:r>
              <a:rPr lang="tr-TR" noProof="1">
                <a:solidFill>
                  <a:schemeClr val="bg1"/>
                </a:solidFill>
                <a:effectLst>
                  <a:outerShdw dist="50800" dir="2700000" algn="tl" rotWithShape="0">
                    <a:prstClr val="black"/>
                  </a:outerShdw>
                </a:effectLst>
                <a:latin typeface="+mn-lt"/>
                <a:cs typeface="Courier New" panose="02070309020205020404" pitchFamily="49" charset="0"/>
              </a:rPr>
              <a:t>İnal Poyraz</a:t>
            </a:r>
          </a:p>
        </p:txBody>
      </p:sp>
      <p:sp>
        <p:nvSpPr>
          <p:cNvPr id="2" name="Başlık Yer Tutucusu 1">
            <a:extLst>
              <a:ext uri="{FF2B5EF4-FFF2-40B4-BE49-F238E27FC236}">
                <a16:creationId xmlns:a16="http://schemas.microsoft.com/office/drawing/2014/main" xmlns="" id="{331581A5-A75E-41FB-A68A-70BA1AB54B28}"/>
              </a:ext>
            </a:extLst>
          </p:cNvPr>
          <p:cNvSpPr>
            <a:spLocks noGrp="1"/>
          </p:cNvSpPr>
          <p:nvPr userDrawn="1">
            <p:ph type="title"/>
          </p:nvPr>
        </p:nvSpPr>
        <p:spPr>
          <a:xfrm>
            <a:off x="659175" y="559677"/>
            <a:ext cx="10862677" cy="446281"/>
          </a:xfrm>
          <a:prstGeom prst="rect">
            <a:avLst/>
          </a:prstGeom>
        </p:spPr>
        <p:txBody>
          <a:bodyPr vert="horz" lIns="0" tIns="0" rIns="0" bIns="0" rtlCol="0" anchor="t">
            <a:noAutofit/>
          </a:bodyPr>
          <a:lstStyle/>
          <a:p>
            <a:pPr rtl="0"/>
            <a:r>
              <a:rPr lang="tr-TR"/>
              <a:t>Asıl başlık stilini düzenlemek için tıklayın</a:t>
            </a:r>
            <a:endParaRPr lang="tr-TR" dirty="0"/>
          </a:p>
        </p:txBody>
      </p:sp>
      <p:sp>
        <p:nvSpPr>
          <p:cNvPr id="3" name="Metin Yer Tutucusu 2">
            <a:extLst>
              <a:ext uri="{FF2B5EF4-FFF2-40B4-BE49-F238E27FC236}">
                <a16:creationId xmlns:a16="http://schemas.microsoft.com/office/drawing/2014/main" xmlns="" id="{06BA9B02-6E3D-4037-BE18-E02B786633E9}"/>
              </a:ext>
            </a:extLst>
          </p:cNvPr>
          <p:cNvSpPr>
            <a:spLocks noGrp="1"/>
          </p:cNvSpPr>
          <p:nvPr userDrawn="1">
            <p:ph type="body" idx="1"/>
          </p:nvPr>
        </p:nvSpPr>
        <p:spPr>
          <a:xfrm>
            <a:off x="659174" y="1260000"/>
            <a:ext cx="10862677" cy="4476835"/>
          </a:xfrm>
          <a:prstGeom prst="rect">
            <a:avLst/>
          </a:prstGeom>
        </p:spPr>
        <p:txBody>
          <a:bodyPr vert="horz" lIns="0" tIns="0" rIns="0" bIns="0" rtlCol="0">
            <a:noAutofit/>
          </a:body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Alt Bilgi Yer Tutucusu 4">
            <a:extLst>
              <a:ext uri="{FF2B5EF4-FFF2-40B4-BE49-F238E27FC236}">
                <a16:creationId xmlns:a16="http://schemas.microsoft.com/office/drawing/2014/main" xmlns="" id="{BA954C2B-6B0B-4286-BFA4-F6131386B0E3}"/>
              </a:ext>
            </a:extLst>
          </p:cNvPr>
          <p:cNvSpPr>
            <a:spLocks noGrp="1"/>
          </p:cNvSpPr>
          <p:nvPr userDrawn="1">
            <p:ph type="ftr" sz="quarter" idx="3"/>
          </p:nvPr>
        </p:nvSpPr>
        <p:spPr>
          <a:xfrm>
            <a:off x="252483" y="6414220"/>
            <a:ext cx="41148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900" b="0" smtClean="0">
                <a:solidFill>
                  <a:srgbClr val="093C71"/>
                </a:solidFill>
              </a:defRPr>
            </a:lvl1pPr>
          </a:lstStyle>
          <a:p>
            <a:pPr rtl="0"/>
            <a:r>
              <a:rPr lang="tr-TR"/>
              <a:t>Alt Bilgi Ekleyin</a:t>
            </a:r>
            <a:endParaRPr lang="tr-TR" dirty="0"/>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3" r:id="rId8"/>
    <p:sldLayoutId id="2147483664" r:id="rId9"/>
    <p:sldLayoutId id="2147483665" r:id="rId10"/>
    <p:sldLayoutId id="2147483666" r:id="rId11"/>
    <p:sldLayoutId id="2147483650" r:id="rId12"/>
    <p:sldLayoutId id="2147483652" r:id="rId13"/>
    <p:sldLayoutId id="2147483667" r:id="rId14"/>
    <p:sldLayoutId id="2147483668" r:id="rId15"/>
    <p:sldLayoutId id="2147483654" r:id="rId16"/>
    <p:sldLayoutId id="2147483655" r:id="rId17"/>
  </p:sldLayoutIdLst>
  <p:hf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http://sorgunram.meb.k12.tr/icerikler/ogrenme-stilleri-belirleme-programi-ve-bilgilendirme-brosurleri_10457946.html" TargetMode="External"/><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7.png"/><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microsoft.com/office/2007/relationships/hdphoto" Target="../media/hdphoto12.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microsoft.com/office/2007/relationships/hdphoto" Target="../media/hdphoto13.wdp"/><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1.png"/><Relationship Id="rId5" Type="http://schemas.microsoft.com/office/2007/relationships/hdphoto" Target="../media/hdphoto7.wdp"/><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Yer Tutucusu 7" descr="Kitap yığını" title="Kitap yığını">
            <a:extLst>
              <a:ext uri="{FF2B5EF4-FFF2-40B4-BE49-F238E27FC236}">
                <a16:creationId xmlns:a16="http://schemas.microsoft.com/office/drawing/2014/main" xmlns="" id="{2558B793-7BCF-4C70-BC5C-CDE5EECF8FA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4406356" y="224507"/>
            <a:ext cx="7432898" cy="6415904"/>
          </a:xfrm>
        </p:spPr>
      </p:pic>
      <p:sp>
        <p:nvSpPr>
          <p:cNvPr id="113" name="Başlık 112">
            <a:extLst>
              <a:ext uri="{FF2B5EF4-FFF2-40B4-BE49-F238E27FC236}">
                <a16:creationId xmlns:a16="http://schemas.microsoft.com/office/drawing/2014/main" xmlns="" id="{319822C1-B07D-4679-BE81-9319A6CF39C9}"/>
              </a:ext>
            </a:extLst>
          </p:cNvPr>
          <p:cNvSpPr>
            <a:spLocks noGrp="1"/>
          </p:cNvSpPr>
          <p:nvPr>
            <p:ph type="title"/>
          </p:nvPr>
        </p:nvSpPr>
        <p:spPr>
          <a:xfrm>
            <a:off x="549243" y="3674285"/>
            <a:ext cx="6249625" cy="1610345"/>
          </a:xfrm>
        </p:spPr>
        <p:txBody>
          <a:bodyPr rtlCol="0"/>
          <a:lstStyle/>
          <a:p>
            <a:pPr rtl="0">
              <a:lnSpc>
                <a:spcPts val="5000"/>
              </a:lnSpc>
            </a:pPr>
            <a:r>
              <a:rPr lang="tr-TR" dirty="0" smtClean="0"/>
              <a:t>VERİMLİ DERS ÇALIŞMA</a:t>
            </a:r>
            <a:endParaRPr lang="tr-TR" dirty="0"/>
          </a:p>
        </p:txBody>
      </p:sp>
      <p:grpSp>
        <p:nvGrpSpPr>
          <p:cNvPr id="82" name="Grup 81">
            <a:extLst>
              <a:ext uri="{FF2B5EF4-FFF2-40B4-BE49-F238E27FC236}">
                <a16:creationId xmlns:a16="http://schemas.microsoft.com/office/drawing/2014/main" xmlns="" id="{4E4521EC-6C70-431C-B551-CD76EB2472CE}"/>
              </a:ext>
              <a:ext uri="{C183D7F6-B498-43B3-948B-1728B52AA6E4}">
                <adec:decorative xmlns:adec="http://schemas.microsoft.com/office/drawing/2017/decorative" xmlns="" val="1"/>
              </a:ext>
            </a:extLst>
          </p:cNvPr>
          <p:cNvGrpSpPr/>
          <p:nvPr/>
        </p:nvGrpSpPr>
        <p:grpSpPr>
          <a:xfrm rot="10800000">
            <a:off x="3964948" y="6041978"/>
            <a:ext cx="1721437" cy="598432"/>
            <a:chOff x="8642180" y="6426954"/>
            <a:chExt cx="1239937" cy="431046"/>
          </a:xfrm>
        </p:grpSpPr>
        <p:sp>
          <p:nvSpPr>
            <p:cNvPr id="83" name="Serbest Form: Şekil 82">
              <a:extLst>
                <a:ext uri="{FF2B5EF4-FFF2-40B4-BE49-F238E27FC236}">
                  <a16:creationId xmlns:a16="http://schemas.microsoft.com/office/drawing/2014/main" xmlns=""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84" name="Serbest Form: Şekil 83">
              <a:extLst>
                <a:ext uri="{FF2B5EF4-FFF2-40B4-BE49-F238E27FC236}">
                  <a16:creationId xmlns:a16="http://schemas.microsoft.com/office/drawing/2014/main" xmlns=""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85" name="Serbest Form: Şekil 84">
              <a:extLst>
                <a:ext uri="{FF2B5EF4-FFF2-40B4-BE49-F238E27FC236}">
                  <a16:creationId xmlns:a16="http://schemas.microsoft.com/office/drawing/2014/main" xmlns=""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grpSp>
      <p:grpSp>
        <p:nvGrpSpPr>
          <p:cNvPr id="78" name="Grup 77">
            <a:extLst>
              <a:ext uri="{FF2B5EF4-FFF2-40B4-BE49-F238E27FC236}">
                <a16:creationId xmlns:a16="http://schemas.microsoft.com/office/drawing/2014/main" xmlns="" id="{97DB54E0-67C1-48AA-962C-C9570CF076BE}"/>
              </a:ext>
              <a:ext uri="{C183D7F6-B498-43B3-948B-1728B52AA6E4}">
                <adec:decorative xmlns:adec="http://schemas.microsoft.com/office/drawing/2017/decorative" xmlns="" val="1"/>
              </a:ext>
            </a:extLst>
          </p:cNvPr>
          <p:cNvGrpSpPr/>
          <p:nvPr/>
        </p:nvGrpSpPr>
        <p:grpSpPr>
          <a:xfrm rot="10800000">
            <a:off x="4184811" y="6259567"/>
            <a:ext cx="1721437" cy="598432"/>
            <a:chOff x="8728670" y="6273383"/>
            <a:chExt cx="1239937" cy="431046"/>
          </a:xfrm>
        </p:grpSpPr>
        <p:sp>
          <p:nvSpPr>
            <p:cNvPr id="79" name="Serbest Form: Şekil 78">
              <a:extLst>
                <a:ext uri="{FF2B5EF4-FFF2-40B4-BE49-F238E27FC236}">
                  <a16:creationId xmlns:a16="http://schemas.microsoft.com/office/drawing/2014/main" xmlns=""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80" name="Serbest Form: Şekil 79">
              <a:extLst>
                <a:ext uri="{FF2B5EF4-FFF2-40B4-BE49-F238E27FC236}">
                  <a16:creationId xmlns:a16="http://schemas.microsoft.com/office/drawing/2014/main" xmlns=""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81" name="Serbest Form: Şekil 80">
              <a:extLst>
                <a:ext uri="{FF2B5EF4-FFF2-40B4-BE49-F238E27FC236}">
                  <a16:creationId xmlns:a16="http://schemas.microsoft.com/office/drawing/2014/main" xmlns=""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grpSp>
      <p:sp>
        <p:nvSpPr>
          <p:cNvPr id="97" name="Serbest Form: Şekil 96">
            <a:extLst>
              <a:ext uri="{FF2B5EF4-FFF2-40B4-BE49-F238E27FC236}">
                <a16:creationId xmlns:a16="http://schemas.microsoft.com/office/drawing/2014/main" xmlns="" id="{2D6BFB37-1A25-451E-AF96-E1702E296F86}"/>
              </a:ext>
              <a:ext uri="{C183D7F6-B498-43B3-948B-1728B52AA6E4}">
                <adec:decorative xmlns:adec="http://schemas.microsoft.com/office/drawing/2017/decorative" xmlns="" val="1"/>
              </a:ext>
            </a:extLst>
          </p:cNvPr>
          <p:cNvSpPr/>
          <p:nvPr/>
        </p:nvSpPr>
        <p:spPr>
          <a:xfrm rot="10800000" flipH="1">
            <a:off x="2620124" y="6137627"/>
            <a:ext cx="3906498" cy="720372"/>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2" name="Resim 1"/>
          <p:cNvPicPr>
            <a:picLocks noChangeAspect="1"/>
          </p:cNvPicPr>
          <p:nvPr/>
        </p:nvPicPr>
        <p:blipFill>
          <a:blip r:embed="rId4">
            <a:extLst>
              <a:ext uri="{BEBA8EAE-BF5A-486C-A8C5-ECC9F3942E4B}">
                <a14:imgProps xmlns:a14="http://schemas.microsoft.com/office/drawing/2010/main">
                  <a14:imgLayer r:embed="rId5">
                    <a14:imgEffect>
                      <a14:backgroundRemoval t="1556" b="98889" l="1000" r="98667"/>
                    </a14:imgEffect>
                  </a14:imgLayer>
                </a14:imgProps>
              </a:ext>
              <a:ext uri="{28A0092B-C50C-407E-A947-70E740481C1C}">
                <a14:useLocalDpi xmlns:a14="http://schemas.microsoft.com/office/drawing/2010/main" val="0"/>
              </a:ext>
            </a:extLst>
          </a:blip>
          <a:stretch>
            <a:fillRect/>
          </a:stretch>
        </p:blipFill>
        <p:spPr>
          <a:xfrm>
            <a:off x="193312" y="224507"/>
            <a:ext cx="2031730" cy="2031730"/>
          </a:xfrm>
          <a:prstGeom prst="rect">
            <a:avLst/>
          </a:prstGeom>
        </p:spPr>
      </p:pic>
    </p:spTree>
    <p:extLst>
      <p:ext uri="{BB962C8B-B14F-4D97-AF65-F5344CB8AC3E}">
        <p14:creationId xmlns:p14="http://schemas.microsoft.com/office/powerpoint/2010/main" val="4735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676874" y="1991632"/>
            <a:ext cx="4941525" cy="707386"/>
          </a:xfrm>
        </p:spPr>
        <p:txBody>
          <a:bodyPr/>
          <a:lstStyle/>
          <a:p>
            <a:r>
              <a:rPr lang="tr-TR" sz="2400" dirty="0" smtClean="0">
                <a:solidFill>
                  <a:schemeClr val="accent6">
                    <a:lumMod val="75000"/>
                  </a:schemeClr>
                </a:solidFill>
              </a:rPr>
              <a:t>Öğrenme stilleri herkesin farklı olabilmektedir.</a:t>
            </a:r>
          </a:p>
        </p:txBody>
      </p:sp>
      <p:sp>
        <p:nvSpPr>
          <p:cNvPr id="3" name="Slayt Numarası Yer Tutucusu 2"/>
          <p:cNvSpPr>
            <a:spLocks noGrp="1"/>
          </p:cNvSpPr>
          <p:nvPr>
            <p:ph type="sldNum" sz="quarter" idx="14"/>
          </p:nvPr>
        </p:nvSpPr>
        <p:spPr>
          <a:xfrm>
            <a:off x="9767455" y="6366107"/>
            <a:ext cx="2287016" cy="414000"/>
          </a:xfrm>
        </p:spPr>
        <p:txBody>
          <a:bodyPr/>
          <a:lstStyle/>
          <a:p>
            <a:pPr rtl="0"/>
            <a:fld id="{058DB212-BFA2-403F-85EF-DFD3FF6D973A}" type="slidenum">
              <a:rPr lang="tr-TR" noProof="0" smtClean="0"/>
              <a:pPr rtl="0"/>
              <a:t>10</a:t>
            </a:fld>
            <a:endParaRPr lang="tr-TR" noProof="0" dirty="0"/>
          </a:p>
        </p:txBody>
      </p:sp>
      <p:pic>
        <p:nvPicPr>
          <p:cNvPr id="5" name="Resim 4"/>
          <p:cNvPicPr>
            <a:picLocks noChangeAspect="1"/>
          </p:cNvPicPr>
          <p:nvPr/>
        </p:nvPicPr>
        <p:blipFill>
          <a:blip r:embed="rId2"/>
          <a:stretch>
            <a:fillRect/>
          </a:stretch>
        </p:blipFill>
        <p:spPr>
          <a:xfrm>
            <a:off x="411654" y="187036"/>
            <a:ext cx="8077717" cy="1761897"/>
          </a:xfrm>
          <a:prstGeom prst="rect">
            <a:avLst/>
          </a:prstGeom>
        </p:spPr>
      </p:pic>
      <p:sp>
        <p:nvSpPr>
          <p:cNvPr id="7" name="Dikdörtgen 6"/>
          <p:cNvSpPr/>
          <p:nvPr/>
        </p:nvSpPr>
        <p:spPr>
          <a:xfrm rot="21375331">
            <a:off x="764345" y="779054"/>
            <a:ext cx="7681334" cy="523220"/>
          </a:xfrm>
          <a:prstGeom prst="rect">
            <a:avLst/>
          </a:prstGeom>
          <a:noFill/>
        </p:spPr>
        <p:txBody>
          <a:bodyPr wrap="none" lIns="91440" tIns="45720" rIns="91440" bIns="45720">
            <a:spAutoFit/>
          </a:bodyPr>
          <a:lstStyle/>
          <a:p>
            <a:pPr algn="ctr"/>
            <a:r>
              <a:rPr lang="tr-TR" sz="28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HEPİMİZ FARKLI ŞEKİLDE ÖĞRENİYORUZ</a:t>
            </a:r>
            <a:endParaRPr lang="tr-TR"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8" name="Resim 7"/>
          <p:cNvPicPr>
            <a:picLocks noChangeAspect="1"/>
          </p:cNvPicPr>
          <p:nvPr/>
        </p:nvPicPr>
        <p:blipFill>
          <a:blip r:embed="rId3">
            <a:extLst>
              <a:ext uri="{BEBA8EAE-BF5A-486C-A8C5-ECC9F3942E4B}">
                <a14:imgProps xmlns:a14="http://schemas.microsoft.com/office/drawing/2010/main">
                  <a14:imgLayer r:embed="rId4">
                    <a14:imgEffect>
                      <a14:backgroundRemoval t="6715" b="89448" l="6550" r="92812"/>
                    </a14:imgEffect>
                  </a14:imgLayer>
                </a14:imgProps>
              </a:ext>
              <a:ext uri="{28A0092B-C50C-407E-A947-70E740481C1C}">
                <a14:useLocalDpi xmlns:a14="http://schemas.microsoft.com/office/drawing/2010/main" val="0"/>
              </a:ext>
            </a:extLst>
          </a:blip>
          <a:stretch>
            <a:fillRect/>
          </a:stretch>
        </p:blipFill>
        <p:spPr>
          <a:xfrm>
            <a:off x="5376756" y="1948931"/>
            <a:ext cx="7075017" cy="4712911"/>
          </a:xfrm>
          <a:prstGeom prst="rect">
            <a:avLst/>
          </a:prstGeom>
        </p:spPr>
      </p:pic>
      <p:sp>
        <p:nvSpPr>
          <p:cNvPr id="9" name="Metin kutusu 8"/>
          <p:cNvSpPr txBox="1"/>
          <p:nvPr/>
        </p:nvSpPr>
        <p:spPr>
          <a:xfrm>
            <a:off x="499437" y="3460382"/>
            <a:ext cx="4877319" cy="830997"/>
          </a:xfrm>
          <a:prstGeom prst="rect">
            <a:avLst/>
          </a:prstGeom>
          <a:noFill/>
        </p:spPr>
        <p:txBody>
          <a:bodyPr wrap="square" rtlCol="0">
            <a:spAutoFit/>
          </a:bodyPr>
          <a:lstStyle/>
          <a:p>
            <a:pPr marL="285750" indent="-285750">
              <a:buFont typeface="Arial" panose="020B0604020202020204" pitchFamily="34" charset="0"/>
              <a:buChar char="•"/>
            </a:pPr>
            <a:r>
              <a:rPr lang="tr-TR" sz="2400" dirty="0">
                <a:solidFill>
                  <a:srgbClr val="FF6B00"/>
                </a:solidFill>
              </a:rPr>
              <a:t>En iyi aklınızda kalan öğrenme tarzı sizce nedir</a:t>
            </a:r>
            <a:r>
              <a:rPr lang="tr-TR" sz="2400" dirty="0" smtClean="0">
                <a:solidFill>
                  <a:srgbClr val="FF6B00"/>
                </a:solidFill>
              </a:rPr>
              <a:t>?</a:t>
            </a:r>
            <a:endParaRPr lang="tr-TR" sz="2400" dirty="0">
              <a:solidFill>
                <a:srgbClr val="FF6B00"/>
              </a:solidFill>
            </a:endParaRPr>
          </a:p>
        </p:txBody>
      </p:sp>
      <p:sp>
        <p:nvSpPr>
          <p:cNvPr id="4" name="Metin kutusu 3"/>
          <p:cNvSpPr txBox="1"/>
          <p:nvPr/>
        </p:nvSpPr>
        <p:spPr>
          <a:xfrm>
            <a:off x="755459" y="5859407"/>
            <a:ext cx="5045072" cy="276999"/>
          </a:xfrm>
          <a:prstGeom prst="rect">
            <a:avLst/>
          </a:prstGeom>
          <a:noFill/>
        </p:spPr>
        <p:txBody>
          <a:bodyPr wrap="square" rtlCol="0">
            <a:spAutoFit/>
          </a:bodyPr>
          <a:lstStyle/>
          <a:p>
            <a:pPr algn="ctr"/>
            <a:r>
              <a:rPr lang="tr-TR" sz="1200" dirty="0" smtClean="0"/>
              <a:t>Öğrenme stilinizi öğrenmek için </a:t>
            </a:r>
            <a:r>
              <a:rPr lang="tr-TR" sz="1200" dirty="0" smtClean="0">
                <a:hlinkClick r:id="rId5"/>
              </a:rPr>
              <a:t>tıklayınız</a:t>
            </a:r>
            <a:r>
              <a:rPr lang="tr-TR" sz="1200" dirty="0" smtClean="0"/>
              <a:t>.</a:t>
            </a:r>
            <a:endParaRPr lang="tr-TR" sz="1200" dirty="0"/>
          </a:p>
        </p:txBody>
      </p:sp>
    </p:spTree>
    <p:extLst>
      <p:ext uri="{BB962C8B-B14F-4D97-AF65-F5344CB8AC3E}">
        <p14:creationId xmlns:p14="http://schemas.microsoft.com/office/powerpoint/2010/main" val="35221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xmlns="" id="{3619E243-D955-4AE4-B703-304B0F84084C}"/>
              </a:ext>
            </a:extLst>
          </p:cNvPr>
          <p:cNvSpPr>
            <a:spLocks noGrp="1"/>
          </p:cNvSpPr>
          <p:nvPr>
            <p:ph type="sldNum" sz="quarter" idx="15"/>
          </p:nvPr>
        </p:nvSpPr>
        <p:spPr>
          <a:xfrm>
            <a:off x="9809018" y="6366107"/>
            <a:ext cx="2245453" cy="414000"/>
          </a:xfrm>
        </p:spPr>
        <p:txBody>
          <a:bodyPr rtlCol="0"/>
          <a:lstStyle/>
          <a:p>
            <a:pPr rtl="0"/>
            <a:fld id="{058DB212-BFA2-403F-85EF-DFD3FF6D973A}" type="slidenum">
              <a:rPr lang="tr-TR" smtClean="0"/>
              <a:pPr rtl="0"/>
              <a:t>11</a:t>
            </a:fld>
            <a:endParaRPr lang="tr-TR" dirty="0"/>
          </a:p>
        </p:txBody>
      </p:sp>
      <p:pic>
        <p:nvPicPr>
          <p:cNvPr id="8" name="Resim 7"/>
          <p:cNvPicPr>
            <a:picLocks noChangeAspect="1"/>
          </p:cNvPicPr>
          <p:nvPr/>
        </p:nvPicPr>
        <p:blipFill>
          <a:blip r:embed="rId3"/>
          <a:stretch>
            <a:fillRect/>
          </a:stretch>
        </p:blipFill>
        <p:spPr>
          <a:xfrm>
            <a:off x="623057" y="269119"/>
            <a:ext cx="10931634" cy="5967191"/>
          </a:xfrm>
          <a:prstGeom prst="rect">
            <a:avLst/>
          </a:prstGeom>
          <a:ln>
            <a:noFill/>
          </a:ln>
          <a:effectLst>
            <a:softEdge rad="112500"/>
          </a:effectLst>
        </p:spPr>
      </p:pic>
      <p:pic>
        <p:nvPicPr>
          <p:cNvPr id="3" name="Resim 2"/>
          <p:cNvPicPr>
            <a:picLocks noChangeAspect="1"/>
          </p:cNvPicPr>
          <p:nvPr/>
        </p:nvPicPr>
        <p:blipFill>
          <a:blip r:embed="rId4"/>
          <a:stretch>
            <a:fillRect/>
          </a:stretch>
        </p:blipFill>
        <p:spPr>
          <a:xfrm>
            <a:off x="274712" y="269119"/>
            <a:ext cx="987638" cy="987638"/>
          </a:xfrm>
          <a:prstGeom prst="rect">
            <a:avLst/>
          </a:prstGeom>
        </p:spPr>
      </p:pic>
    </p:spTree>
    <p:extLst>
      <p:ext uri="{BB962C8B-B14F-4D97-AF65-F5344CB8AC3E}">
        <p14:creationId xmlns:p14="http://schemas.microsoft.com/office/powerpoint/2010/main" val="322587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4"/>
          </p:nvPr>
        </p:nvSpPr>
        <p:spPr>
          <a:xfrm>
            <a:off x="9798627" y="6366107"/>
            <a:ext cx="2255844" cy="414000"/>
          </a:xfrm>
        </p:spPr>
        <p:txBody>
          <a:bodyPr/>
          <a:lstStyle/>
          <a:p>
            <a:pPr rtl="0"/>
            <a:fld id="{058DB212-BFA2-403F-85EF-DFD3FF6D973A}" type="slidenum">
              <a:rPr lang="tr-TR" noProof="0" smtClean="0"/>
              <a:pPr rtl="0"/>
              <a:t>12</a:t>
            </a:fld>
            <a:endParaRPr lang="tr-TR" noProof="0" dirty="0"/>
          </a:p>
        </p:txBody>
      </p:sp>
      <p:pic>
        <p:nvPicPr>
          <p:cNvPr id="5" name="Resim 4"/>
          <p:cNvPicPr>
            <a:picLocks noChangeAspect="1"/>
          </p:cNvPicPr>
          <p:nvPr/>
        </p:nvPicPr>
        <p:blipFill>
          <a:blip r:embed="rId2">
            <a:extLst>
              <a:ext uri="{BEBA8EAE-BF5A-486C-A8C5-ECC9F3942E4B}">
                <a14:imgProps xmlns:a14="http://schemas.microsoft.com/office/drawing/2010/main">
                  <a14:imgLayer r:embed="rId3">
                    <a14:imgEffect>
                      <a14:sharpenSoften amount="35000"/>
                    </a14:imgEffect>
                  </a14:imgLayer>
                </a14:imgProps>
              </a:ext>
              <a:ext uri="{28A0092B-C50C-407E-A947-70E740481C1C}">
                <a14:useLocalDpi xmlns:a14="http://schemas.microsoft.com/office/drawing/2010/main" val="0"/>
              </a:ext>
            </a:extLst>
          </a:blip>
          <a:stretch>
            <a:fillRect/>
          </a:stretch>
        </p:blipFill>
        <p:spPr>
          <a:xfrm>
            <a:off x="756744" y="254087"/>
            <a:ext cx="10731063" cy="5897092"/>
          </a:xfrm>
          <a:prstGeom prst="rect">
            <a:avLst/>
          </a:prstGeom>
          <a:ln>
            <a:noFill/>
          </a:ln>
          <a:effectLst>
            <a:softEdge rad="112500"/>
          </a:effectLst>
        </p:spPr>
      </p:pic>
      <p:sp>
        <p:nvSpPr>
          <p:cNvPr id="2" name="Dikdörtgen 1"/>
          <p:cNvSpPr/>
          <p:nvPr/>
        </p:nvSpPr>
        <p:spPr>
          <a:xfrm>
            <a:off x="5190565" y="5755341"/>
            <a:ext cx="1909482" cy="228600"/>
          </a:xfrm>
          <a:prstGeom prst="rect">
            <a:avLst/>
          </a:prstGeom>
          <a:solidFill>
            <a:srgbClr val="D4E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2756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508D002-7B9D-4732-8379-4110403BA73E}"/>
              </a:ext>
            </a:extLst>
          </p:cNvPr>
          <p:cNvSpPr>
            <a:spLocks noGrp="1"/>
          </p:cNvSpPr>
          <p:nvPr>
            <p:ph type="title"/>
          </p:nvPr>
        </p:nvSpPr>
        <p:spPr>
          <a:xfrm>
            <a:off x="5501339" y="484235"/>
            <a:ext cx="6375470" cy="446281"/>
          </a:xfrm>
        </p:spPr>
        <p:txBody>
          <a:bodyPr rtlCol="0"/>
          <a:lstStyle/>
          <a:p>
            <a:pPr rtl="0"/>
            <a:r>
              <a:rPr lang="tr-TR" dirty="0" smtClean="0"/>
              <a:t>TEST ÇALIŞMASININ AMACI</a:t>
            </a:r>
            <a:endParaRPr lang="tr-TR" dirty="0"/>
          </a:p>
        </p:txBody>
      </p:sp>
      <p:sp>
        <p:nvSpPr>
          <p:cNvPr id="8" name="Slayt Numarası Yer Tutucusu 7">
            <a:extLst>
              <a:ext uri="{FF2B5EF4-FFF2-40B4-BE49-F238E27FC236}">
                <a16:creationId xmlns:a16="http://schemas.microsoft.com/office/drawing/2014/main" xmlns="" id="{1E1E3352-862D-46A0-BEB3-A5135B8C1C88}"/>
              </a:ext>
            </a:extLst>
          </p:cNvPr>
          <p:cNvSpPr>
            <a:spLocks noGrp="1"/>
          </p:cNvSpPr>
          <p:nvPr>
            <p:ph type="sldNum" sz="quarter" idx="16"/>
          </p:nvPr>
        </p:nvSpPr>
        <p:spPr>
          <a:xfrm>
            <a:off x="9840191" y="6366107"/>
            <a:ext cx="2214280" cy="414000"/>
          </a:xfrm>
        </p:spPr>
        <p:txBody>
          <a:bodyPr rtlCol="0"/>
          <a:lstStyle/>
          <a:p>
            <a:pPr rtl="0"/>
            <a:fld id="{058DB212-BFA2-403F-85EF-DFD3FF6D973A}" type="slidenum">
              <a:rPr lang="tr-TR" smtClean="0"/>
              <a:pPr rtl="0"/>
              <a:t>13</a:t>
            </a:fld>
            <a:endParaRPr lang="tr-TR" dirty="0"/>
          </a:p>
        </p:txBody>
      </p:sp>
      <p:sp>
        <p:nvSpPr>
          <p:cNvPr id="9" name="İçerik Yer Tutucusu 8"/>
          <p:cNvSpPr>
            <a:spLocks noGrp="1"/>
          </p:cNvSpPr>
          <p:nvPr>
            <p:ph sz="half" idx="1"/>
          </p:nvPr>
        </p:nvSpPr>
        <p:spPr>
          <a:xfrm>
            <a:off x="6540429" y="1409417"/>
            <a:ext cx="5148000" cy="4477789"/>
          </a:xfrm>
        </p:spPr>
        <p:txBody>
          <a:bodyPr/>
          <a:lstStyle/>
          <a:p>
            <a:r>
              <a:rPr lang="tr-TR" dirty="0"/>
              <a:t>Testlerde konuyla ilgili bildiklerimiz ve </a:t>
            </a:r>
            <a:r>
              <a:rPr lang="tr-TR" dirty="0" smtClean="0"/>
              <a:t>bilemediklerimiz</a:t>
            </a:r>
            <a:r>
              <a:rPr lang="tr-TR" dirty="0"/>
              <a:t>/ eksikliklerimiz neler bunun sonucunu elde ederiz. </a:t>
            </a:r>
            <a:endParaRPr lang="tr-TR" dirty="0" smtClean="0"/>
          </a:p>
          <a:p>
            <a:r>
              <a:rPr lang="tr-TR" dirty="0" smtClean="0"/>
              <a:t>Test </a:t>
            </a:r>
            <a:r>
              <a:rPr lang="tr-TR" dirty="0"/>
              <a:t>çözmekte amaç çok soru çözmek değil çözdüğümüz sorulardaki konu </a:t>
            </a:r>
            <a:r>
              <a:rPr lang="tr-TR" dirty="0" smtClean="0"/>
              <a:t>eksikliklerimizi </a:t>
            </a:r>
            <a:r>
              <a:rPr lang="tr-TR" dirty="0"/>
              <a:t>gidererek bir sonraki çözeceğimiz </a:t>
            </a:r>
            <a:r>
              <a:rPr lang="tr-TR" dirty="0" smtClean="0"/>
              <a:t>testlerde </a:t>
            </a:r>
            <a:r>
              <a:rPr lang="tr-TR" dirty="0"/>
              <a:t>benzer hataları </a:t>
            </a:r>
            <a:r>
              <a:rPr lang="tr-TR" dirty="0" smtClean="0"/>
              <a:t>yapmamaktır</a:t>
            </a:r>
            <a:r>
              <a:rPr lang="tr-TR" dirty="0"/>
              <a:t>. </a:t>
            </a:r>
          </a:p>
          <a:p>
            <a:r>
              <a:rPr lang="tr-TR" dirty="0" smtClean="0"/>
              <a:t>Nerede </a:t>
            </a:r>
            <a:r>
              <a:rPr lang="tr-TR" dirty="0"/>
              <a:t>eksik ve yanlışlarımızın ne olduğu-nu bilmeden çalışmak çok zaman alır. </a:t>
            </a:r>
            <a:r>
              <a:rPr lang="tr-TR" dirty="0" smtClean="0"/>
              <a:t>Bilmediklerimiz </a:t>
            </a:r>
            <a:r>
              <a:rPr lang="tr-TR" dirty="0"/>
              <a:t>üzerine odaklanarak </a:t>
            </a:r>
            <a:r>
              <a:rPr lang="tr-TR" dirty="0" smtClean="0"/>
              <a:t>çalışmalar </a:t>
            </a:r>
            <a:r>
              <a:rPr lang="tr-TR" dirty="0"/>
              <a:t>daha </a:t>
            </a:r>
            <a:r>
              <a:rPr lang="tr-TR" dirty="0" smtClean="0"/>
              <a:t>ekonomiktir</a:t>
            </a:r>
            <a:r>
              <a:rPr lang="tr-TR" dirty="0"/>
              <a:t>. </a:t>
            </a:r>
          </a:p>
          <a:p>
            <a:r>
              <a:rPr lang="tr-TR" dirty="0" smtClean="0"/>
              <a:t>Testlerde </a:t>
            </a:r>
            <a:r>
              <a:rPr lang="tr-TR" dirty="0"/>
              <a:t>hangi soruyu yanlış </a:t>
            </a:r>
            <a:r>
              <a:rPr lang="tr-TR" dirty="0" smtClean="0"/>
              <a:t>yapacağımız </a:t>
            </a:r>
            <a:r>
              <a:rPr lang="tr-TR" dirty="0"/>
              <a:t>daha akılda kalıcı olur, </a:t>
            </a:r>
            <a:r>
              <a:rPr lang="tr-TR" dirty="0" smtClean="0"/>
              <a:t>dikkatimizi </a:t>
            </a:r>
            <a:r>
              <a:rPr lang="tr-TR" dirty="0"/>
              <a:t>çeker. Konusuna bakıp bilmediğimiz bilgiyi </a:t>
            </a:r>
            <a:r>
              <a:rPr lang="tr-TR" dirty="0" smtClean="0"/>
              <a:t>telafi ettiğimizde </a:t>
            </a:r>
            <a:r>
              <a:rPr lang="tr-TR" dirty="0"/>
              <a:t>bir sonraki </a:t>
            </a:r>
            <a:r>
              <a:rPr lang="tr-TR" dirty="0" smtClean="0"/>
              <a:t>testte </a:t>
            </a:r>
            <a:r>
              <a:rPr lang="tr-TR" dirty="0"/>
              <a:t>benzer </a:t>
            </a:r>
            <a:r>
              <a:rPr lang="tr-TR" dirty="0" smtClean="0"/>
              <a:t>konuya </a:t>
            </a:r>
            <a:r>
              <a:rPr lang="tr-TR" dirty="0"/>
              <a:t>daha dikkatli cevap verebiliriz. </a:t>
            </a:r>
          </a:p>
        </p:txBody>
      </p:sp>
      <p:pic>
        <p:nvPicPr>
          <p:cNvPr id="3" name="Resim 2"/>
          <p:cNvPicPr>
            <a:picLocks noChangeAspect="1"/>
          </p:cNvPicPr>
          <p:nvPr/>
        </p:nvPicPr>
        <p:blipFill>
          <a:blip r:embed="rId3">
            <a:extLst>
              <a:ext uri="{BEBA8EAE-BF5A-486C-A8C5-ECC9F3942E4B}">
                <a14:imgProps xmlns:a14="http://schemas.microsoft.com/office/drawing/2010/main">
                  <a14:imgLayer r:embed="rId4">
                    <a14:imgEffect>
                      <a14:backgroundRemoval t="5867" b="91467" l="2077" r="97764">
                        <a14:foregroundMark x1="7827" y1="40000" x2="7827" y2="40000"/>
                        <a14:foregroundMark x1="20447" y1="86133" x2="20447" y2="86133"/>
                        <a14:foregroundMark x1="82268" y1="19733" x2="82268" y2="19733"/>
                        <a14:foregroundMark x1="88019" y1="22400" x2="88019" y2="22400"/>
                        <a14:foregroundMark x1="92332" y1="30400" x2="92332" y2="30400"/>
                        <a14:foregroundMark x1="83546" y1="77600" x2="83546" y2="77600"/>
                        <a14:foregroundMark x1="76358" y1="77067" x2="84824" y2="77867"/>
                        <a14:foregroundMark x1="76038" y1="82133" x2="86262" y2="83467"/>
                        <a14:foregroundMark x1="77636" y1="88533" x2="82428" y2="88800"/>
                        <a14:foregroundMark x1="13259" y1="36267" x2="24760" y2="44800"/>
                        <a14:foregroundMark x1="17732" y1="27733" x2="26198" y2="42400"/>
                        <a14:foregroundMark x1="17572" y1="72000" x2="25240" y2="49333"/>
                        <a14:foregroundMark x1="16933" y1="85067" x2="17412" y2="85067"/>
                        <a14:foregroundMark x1="14696" y1="80267" x2="21725" y2="83733"/>
                        <a14:foregroundMark x1="74601" y1="82667" x2="75879" y2="82667"/>
                        <a14:foregroundMark x1="74920" y1="76267" x2="76198" y2="77067"/>
                        <a14:foregroundMark x1="40735" y1="20267" x2="40735" y2="20267"/>
                        <a14:foregroundMark x1="42173" y1="28533" x2="32907" y2="9067"/>
                        <a14:foregroundMark x1="30032" y1="22133" x2="47604" y2="19200"/>
                        <a14:foregroundMark x1="41374" y1="8800" x2="46006" y2="28267"/>
                        <a14:foregroundMark x1="34185" y1="9600" x2="38498" y2="12000"/>
                        <a14:foregroundMark x1="34026" y1="10400" x2="42652" y2="21333"/>
                        <a14:foregroundMark x1="33866" y1="18400" x2="39297" y2="28267"/>
                        <a14:foregroundMark x1="33067" y1="21333" x2="36901" y2="30400"/>
                        <a14:foregroundMark x1="34345" y1="35200" x2="37220" y2="35200"/>
                        <a14:foregroundMark x1="31949" y1="38133" x2="33067" y2="38133"/>
                        <a14:foregroundMark x1="26997" y1="45867" x2="24760" y2="42133"/>
                        <a14:foregroundMark x1="19968" y1="50133" x2="18371" y2="38667"/>
                        <a14:foregroundMark x1="54633" y1="14933" x2="67572" y2="29067"/>
                        <a14:foregroundMark x1="64856" y1="9333" x2="69649" y2="21600"/>
                        <a14:foregroundMark x1="52396" y1="17067" x2="61502" y2="30133"/>
                        <a14:foregroundMark x1="55751" y1="27467" x2="66134" y2="13067"/>
                        <a14:foregroundMark x1="57348" y1="9867" x2="63898" y2="28267"/>
                        <a14:foregroundMark x1="63898" y1="34133" x2="63578" y2="34133"/>
                        <a14:foregroundMark x1="67252" y1="37600" x2="67252" y2="37600"/>
                        <a14:foregroundMark x1="9585" y1="45600" x2="10703" y2="33600"/>
                        <a14:foregroundMark x1="76837" y1="73600" x2="82268" y2="74933"/>
                        <a14:foregroundMark x1="84345" y1="75200" x2="86102" y2="75200"/>
                        <a14:foregroundMark x1="75559" y1="73333" x2="74281" y2="73067"/>
                        <a14:foregroundMark x1="74760" y1="78400" x2="84824" y2="80000"/>
                        <a14:foregroundMark x1="74760" y1="85067" x2="84665" y2="85067"/>
                        <a14:foregroundMark x1="84026" y1="85333" x2="85623" y2="85600"/>
                        <a14:foregroundMark x1="85623" y1="81333" x2="85463" y2="78667"/>
                        <a14:backgroundMark x1="86422" y1="86400" x2="86422" y2="81600"/>
                        <a14:backgroundMark x1="86422" y1="76533" x2="86102" y2="73067"/>
                      </a14:backgroundRemoval>
                    </a14:imgEffect>
                  </a14:imgLayer>
                </a14:imgProps>
              </a:ext>
              <a:ext uri="{28A0092B-C50C-407E-A947-70E740481C1C}">
                <a14:useLocalDpi xmlns:a14="http://schemas.microsoft.com/office/drawing/2010/main" val="0"/>
              </a:ext>
            </a:extLst>
          </a:blip>
          <a:stretch>
            <a:fillRect/>
          </a:stretch>
        </p:blipFill>
        <p:spPr>
          <a:xfrm>
            <a:off x="216866" y="930516"/>
            <a:ext cx="6204958" cy="4553394"/>
          </a:xfrm>
          <a:prstGeom prst="rect">
            <a:avLst/>
          </a:prstGeom>
        </p:spPr>
      </p:pic>
      <p:pic>
        <p:nvPicPr>
          <p:cNvPr id="4" name="Resim 3"/>
          <p:cNvPicPr>
            <a:picLocks noChangeAspect="1"/>
          </p:cNvPicPr>
          <p:nvPr/>
        </p:nvPicPr>
        <p:blipFill>
          <a:blip r:embed="rId5"/>
          <a:stretch>
            <a:fillRect/>
          </a:stretch>
        </p:blipFill>
        <p:spPr>
          <a:xfrm>
            <a:off x="216866" y="213557"/>
            <a:ext cx="987638" cy="987638"/>
          </a:xfrm>
          <a:prstGeom prst="rect">
            <a:avLst/>
          </a:prstGeom>
        </p:spPr>
      </p:pic>
    </p:spTree>
    <p:extLst>
      <p:ext uri="{BB962C8B-B14F-4D97-AF65-F5344CB8AC3E}">
        <p14:creationId xmlns:p14="http://schemas.microsoft.com/office/powerpoint/2010/main" val="185803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additive="base">
                                        <p:cTn id="33"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34"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4CA33D0-A2F5-49D6-833F-C677390546EB}"/>
              </a:ext>
            </a:extLst>
          </p:cNvPr>
          <p:cNvSpPr>
            <a:spLocks noGrp="1"/>
          </p:cNvSpPr>
          <p:nvPr>
            <p:ph type="title"/>
          </p:nvPr>
        </p:nvSpPr>
        <p:spPr>
          <a:xfrm>
            <a:off x="542105" y="284582"/>
            <a:ext cx="10862677" cy="748571"/>
          </a:xfrm>
        </p:spPr>
        <p:txBody>
          <a:bodyPr rtlCol="0"/>
          <a:lstStyle/>
          <a:p>
            <a:pPr rtl="0"/>
            <a:r>
              <a:rPr lang="tr-TR" sz="2800" dirty="0" smtClean="0"/>
              <a:t>SORU ÇÖZERKEN GENEL OLARAK DİKKAT EDİLMESİ GEREKENLER</a:t>
            </a:r>
            <a:endParaRPr lang="tr-TR" sz="2800" dirty="0"/>
          </a:p>
        </p:txBody>
      </p:sp>
      <p:sp>
        <p:nvSpPr>
          <p:cNvPr id="4" name="Slayt Numarası Yer Tutucusu 3">
            <a:extLst>
              <a:ext uri="{FF2B5EF4-FFF2-40B4-BE49-F238E27FC236}">
                <a16:creationId xmlns:a16="http://schemas.microsoft.com/office/drawing/2014/main" xmlns="" id="{903996C0-0A7C-4905-8FD4-EC23739737EE}"/>
              </a:ext>
            </a:extLst>
          </p:cNvPr>
          <p:cNvSpPr>
            <a:spLocks noGrp="1"/>
          </p:cNvSpPr>
          <p:nvPr>
            <p:ph type="sldNum" sz="quarter" idx="14"/>
          </p:nvPr>
        </p:nvSpPr>
        <p:spPr>
          <a:xfrm>
            <a:off x="9767455" y="6366107"/>
            <a:ext cx="2287016" cy="414000"/>
          </a:xfrm>
        </p:spPr>
        <p:txBody>
          <a:bodyPr rtlCol="0"/>
          <a:lstStyle/>
          <a:p>
            <a:pPr rtl="0"/>
            <a:fld id="{058DB212-BFA2-403F-85EF-DFD3FF6D973A}" type="slidenum">
              <a:rPr lang="tr-TR" smtClean="0"/>
              <a:pPr rtl="0"/>
              <a:t>14</a:t>
            </a:fld>
            <a:endParaRPr lang="tr-TR" dirty="0"/>
          </a:p>
        </p:txBody>
      </p:sp>
      <p:sp>
        <p:nvSpPr>
          <p:cNvPr id="3" name="Metin kutusu 2"/>
          <p:cNvSpPr txBox="1"/>
          <p:nvPr/>
        </p:nvSpPr>
        <p:spPr>
          <a:xfrm>
            <a:off x="607220" y="930446"/>
            <a:ext cx="6157262" cy="5262979"/>
          </a:xfrm>
          <a:prstGeom prst="rect">
            <a:avLst/>
          </a:prstGeom>
          <a:noFill/>
        </p:spPr>
        <p:txBody>
          <a:bodyPr wrap="square" rtlCol="0">
            <a:spAutoFit/>
          </a:bodyPr>
          <a:lstStyle/>
          <a:p>
            <a:pPr marL="285750" indent="-285750">
              <a:buFont typeface="Arial" panose="020B0604020202020204" pitchFamily="34" charset="0"/>
              <a:buChar char="•"/>
            </a:pPr>
            <a:r>
              <a:rPr lang="tr-TR" sz="1400" dirty="0" smtClean="0"/>
              <a:t>Tüm seçenekleri okumadan işaretleme yapmayın.</a:t>
            </a:r>
          </a:p>
          <a:p>
            <a:pPr marL="285750" indent="-285750">
              <a:buFont typeface="Arial" panose="020B0604020202020204" pitchFamily="34" charset="0"/>
              <a:buChar char="•"/>
            </a:pPr>
            <a:endParaRPr lang="tr-TR" sz="1400" dirty="0" smtClean="0"/>
          </a:p>
          <a:p>
            <a:pPr marL="1200150" lvl="2" indent="-285750">
              <a:buFont typeface="Arial" panose="020B0604020202020204" pitchFamily="34" charset="0"/>
              <a:buChar char="•"/>
            </a:pPr>
            <a:r>
              <a:rPr lang="tr-TR" sz="1400" dirty="0" smtClean="0"/>
              <a:t>Paragraftan önce soru kökü okunmalı, böylece paragrafı ne araması gerektiğini bilerek okursunuz.</a:t>
            </a:r>
          </a:p>
          <a:p>
            <a:pPr marL="285750" indent="-285750">
              <a:buFont typeface="Arial" panose="020B0604020202020204" pitchFamily="34" charset="0"/>
              <a:buChar char="•"/>
            </a:pPr>
            <a:endParaRPr lang="tr-TR" sz="1400" dirty="0" smtClean="0"/>
          </a:p>
          <a:p>
            <a:pPr marL="285750" indent="-285750">
              <a:buFont typeface="Arial" panose="020B0604020202020204" pitchFamily="34" charset="0"/>
              <a:buChar char="•"/>
            </a:pPr>
            <a:r>
              <a:rPr lang="tr-TR" sz="1400" dirty="0" smtClean="0"/>
              <a:t>Soru kökünü tam okumadan geçmeyin. Çünkü olumlu olumsuz ifadelere dikkat etmek gerekir.</a:t>
            </a:r>
          </a:p>
          <a:p>
            <a:pPr marL="285750" indent="-285750">
              <a:buFont typeface="Arial" panose="020B0604020202020204" pitchFamily="34" charset="0"/>
              <a:buChar char="•"/>
            </a:pPr>
            <a:endParaRPr lang="tr-TR" sz="1400" dirty="0" smtClean="0"/>
          </a:p>
          <a:p>
            <a:pPr marL="1200150" lvl="2" indent="-285750">
              <a:buFont typeface="Arial" panose="020B0604020202020204" pitchFamily="34" charset="0"/>
              <a:buChar char="•"/>
            </a:pPr>
            <a:r>
              <a:rPr lang="tr-TR" sz="1400" dirty="0" smtClean="0"/>
              <a:t>Soruları okurken dikkat edilmesi gereken yerleri yuvarlak içine alarak vurgulayın. </a:t>
            </a:r>
            <a:r>
              <a:rPr lang="tr-TR" sz="1400" dirty="0"/>
              <a:t>T</a:t>
            </a:r>
            <a:r>
              <a:rPr lang="tr-TR" sz="1400" dirty="0" smtClean="0"/>
              <a:t>üm soruyu çizmeyin.</a:t>
            </a:r>
          </a:p>
          <a:p>
            <a:pPr marL="285750" indent="-285750">
              <a:buFont typeface="Arial" panose="020B0604020202020204" pitchFamily="34" charset="0"/>
              <a:buChar char="•"/>
            </a:pPr>
            <a:endParaRPr lang="tr-TR" sz="1400" dirty="0" smtClean="0"/>
          </a:p>
          <a:p>
            <a:pPr marL="285750" indent="-285750">
              <a:buFont typeface="Arial" panose="020B0604020202020204" pitchFamily="34" charset="0"/>
              <a:buChar char="•"/>
            </a:pPr>
            <a:r>
              <a:rPr lang="tr-TR" sz="1400" dirty="0" smtClean="0"/>
              <a:t>Görselleştirebileceğiniz soruları şekle dökün. Verilen bilgilerin hepsini şekil üzerine yerleştirin.</a:t>
            </a:r>
          </a:p>
          <a:p>
            <a:pPr marL="285750" indent="-285750">
              <a:buFont typeface="Arial" panose="020B0604020202020204" pitchFamily="34" charset="0"/>
              <a:buChar char="•"/>
            </a:pPr>
            <a:endParaRPr lang="tr-TR" sz="1400" dirty="0" smtClean="0"/>
          </a:p>
          <a:p>
            <a:pPr marL="1200150" lvl="2" indent="-285750">
              <a:buFont typeface="Arial" panose="020B0604020202020204" pitchFamily="34" charset="0"/>
              <a:buChar char="•"/>
            </a:pPr>
            <a:r>
              <a:rPr lang="tr-TR" sz="1400" dirty="0" smtClean="0"/>
              <a:t>Soruyu okuduktan sonra sizden istenilen ne? Bunu içinizden geçirin  yada bir köşeye not düşün. Bunu arayacağım diye.</a:t>
            </a:r>
          </a:p>
          <a:p>
            <a:pPr marL="285750" indent="-285750">
              <a:buFont typeface="Arial" panose="020B0604020202020204" pitchFamily="34" charset="0"/>
              <a:buChar char="•"/>
            </a:pPr>
            <a:endParaRPr lang="tr-TR" sz="1400" dirty="0" smtClean="0"/>
          </a:p>
          <a:p>
            <a:pPr marL="285750" indent="-285750">
              <a:buFont typeface="Arial" panose="020B0604020202020204" pitchFamily="34" charset="0"/>
              <a:buChar char="•"/>
            </a:pPr>
            <a:r>
              <a:rPr lang="tr-TR" sz="1400" dirty="0" smtClean="0"/>
              <a:t>Bazen doğru sonucu bulmak için yanlış sonuçları eleyerek soruyu çözebilirsiniz.</a:t>
            </a:r>
          </a:p>
          <a:p>
            <a:pPr marL="285750" indent="-285750">
              <a:buFont typeface="Arial" panose="020B0604020202020204" pitchFamily="34" charset="0"/>
              <a:buChar char="•"/>
            </a:pPr>
            <a:endParaRPr lang="tr-TR" sz="1400" dirty="0" smtClean="0"/>
          </a:p>
          <a:p>
            <a:pPr marL="1200150" lvl="2" indent="-285750">
              <a:buFont typeface="Arial" panose="020B0604020202020204" pitchFamily="34" charset="0"/>
              <a:buChar char="•"/>
            </a:pPr>
            <a:r>
              <a:rPr lang="tr-TR" sz="1400" dirty="0" smtClean="0"/>
              <a:t>Zorlandığınız soruda diretmek yerine bir sonraki soruya geçin. Bir soruda takılı kalmak genelde soruda dikkatten kaçan kısmı görmenizi engeller. Tekrar dönüp baktığınızda daha rahat görürsünüz.</a:t>
            </a:r>
            <a:endParaRPr lang="tr-TR" sz="1400" dirty="0"/>
          </a:p>
        </p:txBody>
      </p:sp>
      <p:pic>
        <p:nvPicPr>
          <p:cNvPr id="5" name="Resim 4"/>
          <p:cNvPicPr>
            <a:picLocks noChangeAspect="1"/>
          </p:cNvPicPr>
          <p:nvPr/>
        </p:nvPicPr>
        <p:blipFill>
          <a:blip r:embed="rId3"/>
          <a:stretch>
            <a:fillRect/>
          </a:stretch>
        </p:blipFill>
        <p:spPr>
          <a:xfrm>
            <a:off x="10910963" y="237044"/>
            <a:ext cx="987638" cy="987638"/>
          </a:xfrm>
          <a:prstGeom prst="rect">
            <a:avLst/>
          </a:prstGeom>
        </p:spPr>
      </p:pic>
      <p:pic>
        <p:nvPicPr>
          <p:cNvPr id="6" name="Resim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6581" y1="16454" x2="36581" y2="16454"/>
                        <a14:foregroundMark x1="38339" y1="19649" x2="38339" y2="19649"/>
                        <a14:foregroundMark x1="39137" y1="23003" x2="39137" y2="23003"/>
                        <a14:foregroundMark x1="33546" y1="21885" x2="33546" y2="21885"/>
                        <a14:foregroundMark x1="61661" y1="36741" x2="61661" y2="36741"/>
                        <a14:foregroundMark x1="60703" y1="65176" x2="60703" y2="65176"/>
                        <a14:foregroundMark x1="49521" y1="64537" x2="49521" y2="64537"/>
                        <a14:foregroundMark x1="46326" y1="76997" x2="46326" y2="76997"/>
                        <a14:foregroundMark x1="46326" y1="23323" x2="51757" y2="23482"/>
                        <a14:foregroundMark x1="43770" y1="67412" x2="43770" y2="67412"/>
                        <a14:foregroundMark x1="41534" y1="78115" x2="41534" y2="78115"/>
                        <a14:foregroundMark x1="86262" y1="84505" x2="86262" y2="84505"/>
                        <a14:foregroundMark x1="86422" y1="86422" x2="86422" y2="86422"/>
                        <a14:foregroundMark x1="86262" y1="86422" x2="85942" y2="84505"/>
                        <a14:foregroundMark x1="74760" y1="86422" x2="76677" y2="86262"/>
                        <a14:foregroundMark x1="73802" y1="86581" x2="75879" y2="85463"/>
                        <a14:foregroundMark x1="73802" y1="86422" x2="74441" y2="86581"/>
                        <a14:foregroundMark x1="17093" y1="72843" x2="17093" y2="72843"/>
                        <a14:foregroundMark x1="19010" y1="85942" x2="19169" y2="85783"/>
                        <a14:foregroundMark x1="13259" y1="86102" x2="13259" y2="86102"/>
                        <a14:foregroundMark x1="62780" y1="14217" x2="62780" y2="14217"/>
                        <a14:foregroundMark x1="63898" y1="15655" x2="63898" y2="15655"/>
                        <a14:foregroundMark x1="63419" y1="12780" x2="63419" y2="12780"/>
                        <a14:foregroundMark x1="17412" y1="53834" x2="17412" y2="53834"/>
                        <a14:foregroundMark x1="54952" y1="75240" x2="54952" y2="75240"/>
                        <a14:backgroundMark x1="34665" y1="17412" x2="34665" y2="17412"/>
                        <a14:backgroundMark x1="63419" y1="17732" x2="63419" y2="17732"/>
                      </a14:backgroundRemoval>
                    </a14:imgEffect>
                  </a14:imgLayer>
                </a14:imgProps>
              </a:ext>
              <a:ext uri="{28A0092B-C50C-407E-A947-70E740481C1C}">
                <a14:useLocalDpi xmlns:a14="http://schemas.microsoft.com/office/drawing/2010/main" val="0"/>
              </a:ext>
            </a:extLst>
          </a:blip>
          <a:stretch>
            <a:fillRect/>
          </a:stretch>
        </p:blipFill>
        <p:spPr>
          <a:xfrm>
            <a:off x="6764482" y="930446"/>
            <a:ext cx="5962650" cy="5962650"/>
          </a:xfrm>
          <a:prstGeom prst="rect">
            <a:avLst/>
          </a:prstGeom>
        </p:spPr>
      </p:pic>
    </p:spTree>
    <p:extLst>
      <p:ext uri="{BB962C8B-B14F-4D97-AF65-F5344CB8AC3E}">
        <p14:creationId xmlns:p14="http://schemas.microsoft.com/office/powerpoint/2010/main" val="117758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p:cTn id="45"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p:cTn id="51"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p:cTn id="57"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14" end="1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4CA33D0-A2F5-49D6-833F-C677390546EB}"/>
              </a:ext>
            </a:extLst>
          </p:cNvPr>
          <p:cNvSpPr>
            <a:spLocks noGrp="1"/>
          </p:cNvSpPr>
          <p:nvPr>
            <p:ph type="title"/>
          </p:nvPr>
        </p:nvSpPr>
        <p:spPr>
          <a:xfrm>
            <a:off x="727394" y="476550"/>
            <a:ext cx="10862677" cy="446281"/>
          </a:xfrm>
        </p:spPr>
        <p:txBody>
          <a:bodyPr rtlCol="0"/>
          <a:lstStyle/>
          <a:p>
            <a:pPr rtl="0"/>
            <a:r>
              <a:rPr lang="tr-TR" dirty="0" smtClean="0"/>
              <a:t>MOTİVASYON SAĞLAMA</a:t>
            </a:r>
            <a:endParaRPr lang="tr-TR" dirty="0"/>
          </a:p>
        </p:txBody>
      </p:sp>
      <p:sp>
        <p:nvSpPr>
          <p:cNvPr id="4" name="Slayt Numarası Yer Tutucusu 3">
            <a:extLst>
              <a:ext uri="{FF2B5EF4-FFF2-40B4-BE49-F238E27FC236}">
                <a16:creationId xmlns:a16="http://schemas.microsoft.com/office/drawing/2014/main" xmlns="" id="{903996C0-0A7C-4905-8FD4-EC23739737EE}"/>
              </a:ext>
            </a:extLst>
          </p:cNvPr>
          <p:cNvSpPr>
            <a:spLocks noGrp="1"/>
          </p:cNvSpPr>
          <p:nvPr>
            <p:ph type="sldNum" sz="quarter" idx="14"/>
          </p:nvPr>
        </p:nvSpPr>
        <p:spPr>
          <a:xfrm>
            <a:off x="9798627" y="6366107"/>
            <a:ext cx="2255844" cy="414000"/>
          </a:xfrm>
        </p:spPr>
        <p:txBody>
          <a:bodyPr rtlCol="0"/>
          <a:lstStyle/>
          <a:p>
            <a:pPr rtl="0"/>
            <a:fld id="{058DB212-BFA2-403F-85EF-DFD3FF6D973A}" type="slidenum">
              <a:rPr lang="tr-TR" smtClean="0"/>
              <a:pPr rtl="0"/>
              <a:t>15</a:t>
            </a:fld>
            <a:endParaRPr lang="tr-TR" dirty="0"/>
          </a:p>
        </p:txBody>
      </p:sp>
      <p:pic>
        <p:nvPicPr>
          <p:cNvPr id="3" name="Resim 2"/>
          <p:cNvPicPr>
            <a:picLocks noChangeAspect="1"/>
          </p:cNvPicPr>
          <p:nvPr/>
        </p:nvPicPr>
        <p:blipFill>
          <a:blip r:embed="rId3"/>
          <a:stretch>
            <a:fillRect/>
          </a:stretch>
        </p:blipFill>
        <p:spPr>
          <a:xfrm>
            <a:off x="10953499" y="285499"/>
            <a:ext cx="987638" cy="987638"/>
          </a:xfrm>
          <a:prstGeom prst="rect">
            <a:avLst/>
          </a:prstGeom>
        </p:spPr>
      </p:pic>
      <p:sp>
        <p:nvSpPr>
          <p:cNvPr id="5" name="Metin kutusu 4"/>
          <p:cNvSpPr txBox="1"/>
          <p:nvPr/>
        </p:nvSpPr>
        <p:spPr>
          <a:xfrm>
            <a:off x="509155" y="1132609"/>
            <a:ext cx="11315700" cy="4524315"/>
          </a:xfrm>
          <a:prstGeom prst="rect">
            <a:avLst/>
          </a:prstGeom>
          <a:noFill/>
        </p:spPr>
        <p:txBody>
          <a:bodyPr wrap="square" rtlCol="0">
            <a:spAutoFit/>
          </a:bodyPr>
          <a:lstStyle/>
          <a:p>
            <a:r>
              <a:rPr lang="tr-TR" dirty="0" smtClean="0">
                <a:solidFill>
                  <a:srgbClr val="FF6B00"/>
                </a:solidFill>
              </a:rPr>
              <a:t>Ne İçin Çalışıyoruz?</a:t>
            </a:r>
          </a:p>
          <a:p>
            <a:r>
              <a:rPr lang="tr-TR" dirty="0" smtClean="0"/>
              <a:t>		       </a:t>
            </a:r>
            <a:r>
              <a:rPr lang="tr-TR" dirty="0" smtClean="0">
                <a:solidFill>
                  <a:srgbClr val="7030A0"/>
                </a:solidFill>
              </a:rPr>
              <a:t>Hayallerimiz </a:t>
            </a:r>
            <a:r>
              <a:rPr lang="tr-TR" dirty="0">
                <a:solidFill>
                  <a:srgbClr val="7030A0"/>
                </a:solidFill>
              </a:rPr>
              <a:t>İ</a:t>
            </a:r>
            <a:r>
              <a:rPr lang="tr-TR" dirty="0" smtClean="0">
                <a:solidFill>
                  <a:srgbClr val="7030A0"/>
                </a:solidFill>
              </a:rPr>
              <a:t>steklerimiz Neler?</a:t>
            </a:r>
          </a:p>
          <a:p>
            <a:r>
              <a:rPr lang="tr-TR" dirty="0" smtClean="0"/>
              <a:t>					                </a:t>
            </a:r>
            <a:r>
              <a:rPr lang="tr-TR" dirty="0" smtClean="0">
                <a:solidFill>
                  <a:srgbClr val="385A64"/>
                </a:solidFill>
              </a:rPr>
              <a:t>Düzenli/Verimli Çalışma Bize Ne Kazandıracak?</a:t>
            </a:r>
          </a:p>
          <a:p>
            <a:endParaRPr lang="tr-TR" dirty="0"/>
          </a:p>
          <a:p>
            <a:pPr algn="just"/>
            <a:r>
              <a:rPr lang="tr-TR" dirty="0" smtClean="0"/>
              <a:t>	Bu soruların asıl amacı Çalışmalarımızın Bizler için Anlamlandırılmasıdır. İçsel bir görü kazanmak ve bu istek uğruna gereken zahmetlere girmek bizler için daha güdüleyici olacaktır. </a:t>
            </a:r>
          </a:p>
          <a:p>
            <a:endParaRPr lang="tr-TR" dirty="0"/>
          </a:p>
          <a:p>
            <a:pPr marL="285750" indent="-285750" algn="ctr">
              <a:buFont typeface="Arial" panose="020B0604020202020204" pitchFamily="34" charset="0"/>
              <a:buChar char="•"/>
            </a:pPr>
            <a:r>
              <a:rPr lang="tr-TR" dirty="0" smtClean="0"/>
              <a:t>Başarmış olmanın vereceği haz</a:t>
            </a:r>
          </a:p>
          <a:p>
            <a:pPr marL="285750" indent="-285750" algn="ctr">
              <a:buFont typeface="Arial" panose="020B0604020202020204" pitchFamily="34" charset="0"/>
              <a:buChar char="•"/>
            </a:pPr>
            <a:r>
              <a:rPr lang="tr-TR" dirty="0" smtClean="0"/>
              <a:t>Çevreden görülecek ilgi/ övgü ve bununla birlikte aidiyet duygusu</a:t>
            </a:r>
          </a:p>
          <a:p>
            <a:pPr marL="285750" indent="-285750" algn="ctr">
              <a:buFont typeface="Arial" panose="020B0604020202020204" pitchFamily="34" charset="0"/>
              <a:buChar char="•"/>
            </a:pPr>
            <a:r>
              <a:rPr lang="tr-TR" dirty="0" smtClean="0"/>
              <a:t>Çevrenin(öğretmen/ ebeveyn) uyarıcı sözlerinde kurtulma(öz disiplinimizi sağlamış oluyoruz çünkü)</a:t>
            </a:r>
          </a:p>
          <a:p>
            <a:pPr marL="285750" indent="-285750" algn="ctr">
              <a:buFont typeface="Arial" panose="020B0604020202020204" pitchFamily="34" charset="0"/>
              <a:buChar char="•"/>
            </a:pPr>
            <a:r>
              <a:rPr lang="tr-TR" dirty="0" smtClean="0"/>
              <a:t>Meslek/kariyer/ statü</a:t>
            </a:r>
          </a:p>
          <a:p>
            <a:pPr marL="285750" indent="-285750" algn="ctr">
              <a:buFont typeface="Arial" panose="020B0604020202020204" pitchFamily="34" charset="0"/>
              <a:buChar char="•"/>
            </a:pPr>
            <a:r>
              <a:rPr lang="tr-TR" dirty="0" smtClean="0"/>
              <a:t>Mutluluk</a:t>
            </a:r>
          </a:p>
          <a:p>
            <a:pPr marL="285750" indent="-285750" algn="ctr">
              <a:buFont typeface="Arial" panose="020B0604020202020204" pitchFamily="34" charset="0"/>
              <a:buChar char="•"/>
            </a:pPr>
            <a:r>
              <a:rPr lang="tr-TR" dirty="0" smtClean="0"/>
              <a:t>Ödüllendirilme(istediğimiz bir şey var ise)</a:t>
            </a:r>
          </a:p>
          <a:p>
            <a:pPr marL="285750" indent="-285750" algn="ctr">
              <a:buFont typeface="Arial" panose="020B0604020202020204" pitchFamily="34" charset="0"/>
              <a:buChar char="•"/>
            </a:pPr>
            <a:r>
              <a:rPr lang="tr-TR" dirty="0" smtClean="0"/>
              <a:t>Maddi imkanlar</a:t>
            </a:r>
          </a:p>
          <a:p>
            <a:endParaRPr lang="tr-TR" dirty="0" smtClean="0"/>
          </a:p>
          <a:p>
            <a:endParaRPr lang="tr-TR" dirty="0"/>
          </a:p>
        </p:txBody>
      </p:sp>
      <p:pic>
        <p:nvPicPr>
          <p:cNvPr id="12" name="Resim 11"/>
          <p:cNvPicPr>
            <a:picLocks noChangeAspect="1"/>
          </p:cNvPicPr>
          <p:nvPr/>
        </p:nvPicPr>
        <p:blipFill>
          <a:blip r:embed="rId4">
            <a:extLst>
              <a:ext uri="{BEBA8EAE-BF5A-486C-A8C5-ECC9F3942E4B}">
                <a14:imgProps xmlns:a14="http://schemas.microsoft.com/office/drawing/2010/main">
                  <a14:imgLayer r:embed="rId5">
                    <a14:imgEffect>
                      <a14:backgroundRemoval t="18912" b="89378" l="42173" r="87061">
                        <a14:foregroundMark x1="81949" y1="48964" x2="81949" y2="48964"/>
                        <a14:foregroundMark x1="82268" y1="54663" x2="82588" y2="48446"/>
                        <a14:foregroundMark x1="81310" y1="58808" x2="81789" y2="49482"/>
                        <a14:foregroundMark x1="56550" y1="23575" x2="60064" y2="27202"/>
                        <a14:foregroundMark x1="45048" y1="51036" x2="45048" y2="61399"/>
                        <a14:foregroundMark x1="61981" y1="36010" x2="60543" y2="57513"/>
                        <a14:foregroundMark x1="60703" y1="38342" x2="51597" y2="60104"/>
                        <a14:foregroundMark x1="52396" y1="62953" x2="63898" y2="74611"/>
                        <a14:foregroundMark x1="69010" y1="71244" x2="73642" y2="52850"/>
                        <a14:foregroundMark x1="58307" y1="50518" x2="59744" y2="62953"/>
                        <a14:foregroundMark x1="61661" y1="62953" x2="67732" y2="61399"/>
                        <a14:foregroundMark x1="72843" y1="50518" x2="73642" y2="63990"/>
                      </a14:backgroundRemoval>
                    </a14:imgEffect>
                  </a14:imgLayer>
                </a14:imgProps>
              </a:ext>
              <a:ext uri="{28A0092B-C50C-407E-A947-70E740481C1C}">
                <a14:useLocalDpi xmlns:a14="http://schemas.microsoft.com/office/drawing/2010/main" val="0"/>
              </a:ext>
            </a:extLst>
          </a:blip>
          <a:stretch>
            <a:fillRect/>
          </a:stretch>
        </p:blipFill>
        <p:spPr>
          <a:xfrm>
            <a:off x="6509516" y="3103457"/>
            <a:ext cx="5962650" cy="3676650"/>
          </a:xfrm>
          <a:prstGeom prst="rect">
            <a:avLst/>
          </a:prstGeom>
        </p:spPr>
      </p:pic>
    </p:spTree>
    <p:extLst>
      <p:ext uri="{BB962C8B-B14F-4D97-AF65-F5344CB8AC3E}">
        <p14:creationId xmlns:p14="http://schemas.microsoft.com/office/powerpoint/2010/main" val="203007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1000"/>
                                        <p:tgtEl>
                                          <p:spTgt spid="5">
                                            <p:txEl>
                                              <p:pRg st="4" end="4"/>
                                            </p:txEl>
                                          </p:spTgt>
                                        </p:tgtEl>
                                      </p:cBhvr>
                                    </p:animEffect>
                                    <p:anim calcmode="lin" valueType="num">
                                      <p:cBhvr>
                                        <p:cTn id="3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1000"/>
                                        <p:tgtEl>
                                          <p:spTgt spid="5">
                                            <p:txEl>
                                              <p:pRg st="7" end="7"/>
                                            </p:txEl>
                                          </p:spTgt>
                                        </p:tgtEl>
                                      </p:cBhvr>
                                    </p:animEffect>
                                    <p:anim calcmode="lin" valueType="num">
                                      <p:cBhvr>
                                        <p:cTn id="5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1000"/>
                                        <p:tgtEl>
                                          <p:spTgt spid="5">
                                            <p:txEl>
                                              <p:pRg st="8" end="8"/>
                                            </p:txEl>
                                          </p:spTgt>
                                        </p:tgtEl>
                                      </p:cBhvr>
                                    </p:animEffect>
                                    <p:anim calcmode="lin" valueType="num">
                                      <p:cBhvr>
                                        <p:cTn id="5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5">
                                            <p:txEl>
                                              <p:pRg st="9" end="9"/>
                                            </p:txEl>
                                          </p:spTgt>
                                        </p:tgtEl>
                                        <p:attrNameLst>
                                          <p:attrName>style.visibility</p:attrName>
                                        </p:attrNameLst>
                                      </p:cBhvr>
                                      <p:to>
                                        <p:strVal val="visible"/>
                                      </p:to>
                                    </p:set>
                                    <p:animEffect transition="in" filter="fade">
                                      <p:cBhvr>
                                        <p:cTn id="64" dur="1000"/>
                                        <p:tgtEl>
                                          <p:spTgt spid="5">
                                            <p:txEl>
                                              <p:pRg st="9" end="9"/>
                                            </p:txEl>
                                          </p:spTgt>
                                        </p:tgtEl>
                                      </p:cBhvr>
                                    </p:animEffect>
                                    <p:anim calcmode="lin" valueType="num">
                                      <p:cBhvr>
                                        <p:cTn id="6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5">
                                            <p:txEl>
                                              <p:pRg st="10" end="10"/>
                                            </p:txEl>
                                          </p:spTgt>
                                        </p:tgtEl>
                                        <p:attrNameLst>
                                          <p:attrName>style.visibility</p:attrName>
                                        </p:attrNameLst>
                                      </p:cBhvr>
                                      <p:to>
                                        <p:strVal val="visible"/>
                                      </p:to>
                                    </p:set>
                                    <p:animEffect transition="in" filter="fade">
                                      <p:cBhvr>
                                        <p:cTn id="71" dur="1000"/>
                                        <p:tgtEl>
                                          <p:spTgt spid="5">
                                            <p:txEl>
                                              <p:pRg st="10" end="10"/>
                                            </p:txEl>
                                          </p:spTgt>
                                        </p:tgtEl>
                                      </p:cBhvr>
                                    </p:animEffect>
                                    <p:anim calcmode="lin" valueType="num">
                                      <p:cBhvr>
                                        <p:cTn id="7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5">
                                            <p:txEl>
                                              <p:pRg st="11" end="11"/>
                                            </p:txEl>
                                          </p:spTgt>
                                        </p:tgtEl>
                                        <p:attrNameLst>
                                          <p:attrName>style.visibility</p:attrName>
                                        </p:attrNameLst>
                                      </p:cBhvr>
                                      <p:to>
                                        <p:strVal val="visible"/>
                                      </p:to>
                                    </p:set>
                                    <p:animEffect transition="in" filter="fade">
                                      <p:cBhvr>
                                        <p:cTn id="78" dur="1000"/>
                                        <p:tgtEl>
                                          <p:spTgt spid="5">
                                            <p:txEl>
                                              <p:pRg st="11" end="11"/>
                                            </p:txEl>
                                          </p:spTgt>
                                        </p:tgtEl>
                                      </p:cBhvr>
                                    </p:animEffect>
                                    <p:anim calcmode="lin" valueType="num">
                                      <p:cBhvr>
                                        <p:cTn id="79"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0"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5">
                                            <p:txEl>
                                              <p:pRg st="12" end="12"/>
                                            </p:txEl>
                                          </p:spTgt>
                                        </p:tgtEl>
                                        <p:attrNameLst>
                                          <p:attrName>style.visibility</p:attrName>
                                        </p:attrNameLst>
                                      </p:cBhvr>
                                      <p:to>
                                        <p:strVal val="visible"/>
                                      </p:to>
                                    </p:set>
                                    <p:animEffect transition="in" filter="fade">
                                      <p:cBhvr>
                                        <p:cTn id="85" dur="1000"/>
                                        <p:tgtEl>
                                          <p:spTgt spid="5">
                                            <p:txEl>
                                              <p:pRg st="12" end="12"/>
                                            </p:txEl>
                                          </p:spTgt>
                                        </p:tgtEl>
                                      </p:cBhvr>
                                    </p:animEffect>
                                    <p:anim calcmode="lin" valueType="num">
                                      <p:cBhvr>
                                        <p:cTn id="86"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87"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Yer Tutucusu 10" descr="kitap yığını" title="kitap yığını">
            <a:extLst>
              <a:ext uri="{FF2B5EF4-FFF2-40B4-BE49-F238E27FC236}">
                <a16:creationId xmlns:a16="http://schemas.microsoft.com/office/drawing/2014/main" xmlns="" id="{B9070B9B-C81D-4B09-8D71-2F13478DF603}"/>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3" name="Slayt Numarası Yer Tutucusu 2">
            <a:extLst>
              <a:ext uri="{FF2B5EF4-FFF2-40B4-BE49-F238E27FC236}">
                <a16:creationId xmlns:a16="http://schemas.microsoft.com/office/drawing/2014/main" xmlns="" id="{D9CBB752-D2AB-49BF-A7EC-FB5FD5CC2176}"/>
              </a:ext>
            </a:extLst>
          </p:cNvPr>
          <p:cNvSpPr>
            <a:spLocks noGrp="1"/>
          </p:cNvSpPr>
          <p:nvPr>
            <p:ph type="sldNum" sz="quarter" idx="17"/>
          </p:nvPr>
        </p:nvSpPr>
        <p:spPr/>
        <p:txBody>
          <a:bodyPr rtlCol="0"/>
          <a:lstStyle/>
          <a:p>
            <a:pPr rtl="0"/>
            <a:fld id="{058DB212-BFA2-403F-85EF-DFD3FF6D973A}" type="slidenum">
              <a:rPr lang="tr-TR" smtClean="0"/>
              <a:pPr rtl="0"/>
              <a:t>16</a:t>
            </a:fld>
            <a:endParaRPr lang="tr-TR" dirty="0"/>
          </a:p>
        </p:txBody>
      </p:sp>
      <p:pic>
        <p:nvPicPr>
          <p:cNvPr id="5" name="Resim 4"/>
          <p:cNvPicPr>
            <a:picLocks noChangeAspect="1"/>
          </p:cNvPicPr>
          <p:nvPr/>
        </p:nvPicPr>
        <p:blipFill>
          <a:blip r:embed="rId4"/>
          <a:stretch>
            <a:fillRect/>
          </a:stretch>
        </p:blipFill>
        <p:spPr>
          <a:xfrm>
            <a:off x="302946" y="272372"/>
            <a:ext cx="1993445" cy="1993445"/>
          </a:xfrm>
          <a:prstGeom prst="rect">
            <a:avLst/>
          </a:prstGeom>
        </p:spPr>
      </p:pic>
      <p:sp>
        <p:nvSpPr>
          <p:cNvPr id="2" name="Dikdörtgen 1"/>
          <p:cNvSpPr/>
          <p:nvPr/>
        </p:nvSpPr>
        <p:spPr>
          <a:xfrm>
            <a:off x="302944" y="2567650"/>
            <a:ext cx="6603363" cy="1938992"/>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tr-TR" sz="4000" b="1" dirty="0">
                <a:ln w="22225">
                  <a:solidFill>
                    <a:schemeClr val="accent2"/>
                  </a:solidFill>
                  <a:prstDash val="solid"/>
                </a:ln>
                <a:solidFill>
                  <a:schemeClr val="accent2">
                    <a:lumMod val="40000"/>
                    <a:lumOff val="60000"/>
                  </a:schemeClr>
                </a:solidFill>
              </a:rPr>
              <a:t>Çalışmadaki </a:t>
            </a:r>
            <a:r>
              <a:rPr lang="tr-TR" sz="4000" b="1" dirty="0" smtClean="0">
                <a:ln w="22225">
                  <a:solidFill>
                    <a:schemeClr val="accent2"/>
                  </a:solidFill>
                  <a:prstDash val="solid"/>
                </a:ln>
                <a:solidFill>
                  <a:schemeClr val="accent2">
                    <a:lumMod val="40000"/>
                    <a:lumOff val="60000"/>
                  </a:schemeClr>
                </a:solidFill>
              </a:rPr>
              <a:t>Devamlılık</a:t>
            </a:r>
            <a:r>
              <a:rPr lang="tr-TR" sz="4000" b="1" dirty="0">
                <a:ln w="22225">
                  <a:solidFill>
                    <a:schemeClr val="accent2"/>
                  </a:solidFill>
                  <a:prstDash val="solid"/>
                </a:ln>
                <a:solidFill>
                  <a:schemeClr val="accent2">
                    <a:lumMod val="40000"/>
                    <a:lumOff val="60000"/>
                  </a:schemeClr>
                </a:solidFill>
              </a:rPr>
              <a:t>, </a:t>
            </a:r>
            <a:r>
              <a:rPr lang="tr-TR" sz="4000" b="1" dirty="0" smtClean="0">
                <a:ln w="22225">
                  <a:solidFill>
                    <a:schemeClr val="accent2"/>
                  </a:solidFill>
                  <a:prstDash val="solid"/>
                </a:ln>
                <a:solidFill>
                  <a:schemeClr val="accent2">
                    <a:lumMod val="40000"/>
                    <a:lumOff val="60000"/>
                  </a:schemeClr>
                </a:solidFill>
              </a:rPr>
              <a:t>Her Güçlüğü Yener</a:t>
            </a:r>
            <a:r>
              <a:rPr lang="tr-TR" sz="4000" b="1" dirty="0">
                <a:ln w="22225">
                  <a:solidFill>
                    <a:schemeClr val="accent2"/>
                  </a:solidFill>
                  <a:prstDash val="solid"/>
                </a:ln>
                <a:solidFill>
                  <a:schemeClr val="accent2">
                    <a:lumMod val="40000"/>
                    <a:lumOff val="60000"/>
                  </a:schemeClr>
                </a:solidFill>
              </a:rPr>
              <a:t>. </a:t>
            </a:r>
            <a:endParaRPr lang="tr-TR" sz="4000" b="1" dirty="0" smtClean="0">
              <a:ln w="22225">
                <a:solidFill>
                  <a:schemeClr val="accent2"/>
                </a:solidFill>
                <a:prstDash val="solid"/>
              </a:ln>
              <a:solidFill>
                <a:schemeClr val="accent2">
                  <a:lumMod val="40000"/>
                  <a:lumOff val="60000"/>
                </a:schemeClr>
              </a:solidFill>
            </a:endParaRPr>
          </a:p>
          <a:p>
            <a:pPr algn="ctr"/>
            <a:r>
              <a:rPr lang="tr-TR" sz="4000" b="1" dirty="0" err="1" smtClean="0">
                <a:ln w="22225">
                  <a:solidFill>
                    <a:schemeClr val="accent2"/>
                  </a:solidFill>
                  <a:prstDash val="solid"/>
                </a:ln>
                <a:solidFill>
                  <a:schemeClr val="accent2">
                    <a:lumMod val="40000"/>
                    <a:lumOff val="60000"/>
                  </a:schemeClr>
                </a:solidFill>
              </a:rPr>
              <a:t>Anthony</a:t>
            </a:r>
            <a:r>
              <a:rPr lang="tr-TR" sz="4000" b="1" dirty="0" smtClean="0">
                <a:ln w="22225">
                  <a:solidFill>
                    <a:schemeClr val="accent2"/>
                  </a:solidFill>
                  <a:prstDash val="solid"/>
                </a:ln>
                <a:solidFill>
                  <a:schemeClr val="accent2">
                    <a:lumMod val="40000"/>
                    <a:lumOff val="60000"/>
                  </a:schemeClr>
                </a:solidFill>
              </a:rPr>
              <a:t> </a:t>
            </a:r>
            <a:r>
              <a:rPr lang="tr-TR" sz="4000" b="1" dirty="0" err="1">
                <a:ln w="22225">
                  <a:solidFill>
                    <a:schemeClr val="accent2"/>
                  </a:solidFill>
                  <a:prstDash val="solid"/>
                </a:ln>
                <a:solidFill>
                  <a:schemeClr val="accent2">
                    <a:lumMod val="40000"/>
                    <a:lumOff val="60000"/>
                  </a:schemeClr>
                </a:solidFill>
              </a:rPr>
              <a:t>Trollope</a:t>
            </a:r>
            <a:endParaRPr lang="tr-TR" sz="4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567796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Yer Tutucusu 10" descr="Bir raf boyunca kitap kenarları ve sayfalar" title="Bir raf boyunca kitap kenarları ve sayfalar">
            <a:extLst>
              <a:ext uri="{FF2B5EF4-FFF2-40B4-BE49-F238E27FC236}">
                <a16:creationId xmlns:a16="http://schemas.microsoft.com/office/drawing/2014/main" xmlns="" id="{0AD7CA0E-1237-4023-B66A-8228886BE07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45006" y="213496"/>
            <a:ext cx="11703600" cy="6415904"/>
          </a:xfrm>
        </p:spPr>
      </p:pic>
      <p:sp>
        <p:nvSpPr>
          <p:cNvPr id="3" name="Başlık 2">
            <a:extLst>
              <a:ext uri="{FF2B5EF4-FFF2-40B4-BE49-F238E27FC236}">
                <a16:creationId xmlns:a16="http://schemas.microsoft.com/office/drawing/2014/main" xmlns="" id="{209C8CAF-97DF-4086-B081-EAFD83FAC05C}"/>
              </a:ext>
            </a:extLst>
          </p:cNvPr>
          <p:cNvSpPr>
            <a:spLocks noGrp="1"/>
          </p:cNvSpPr>
          <p:nvPr>
            <p:ph type="ctrTitle"/>
          </p:nvPr>
        </p:nvSpPr>
        <p:spPr>
          <a:xfrm>
            <a:off x="584728" y="2895384"/>
            <a:ext cx="5264591" cy="1052127"/>
          </a:xfrm>
        </p:spPr>
        <p:txBody>
          <a:bodyPr rtlCol="0"/>
          <a:lstStyle/>
          <a:p>
            <a:pPr rtl="0">
              <a:lnSpc>
                <a:spcPts val="5500"/>
              </a:lnSpc>
            </a:pPr>
            <a:r>
              <a:rPr lang="tr-TR" dirty="0"/>
              <a:t>Teşekkürler</a:t>
            </a:r>
          </a:p>
        </p:txBody>
      </p:sp>
      <p:pic>
        <p:nvPicPr>
          <p:cNvPr id="4" name="Resim 3"/>
          <p:cNvPicPr>
            <a:picLocks noChangeAspect="1"/>
          </p:cNvPicPr>
          <p:nvPr/>
        </p:nvPicPr>
        <p:blipFill>
          <a:blip r:embed="rId4"/>
          <a:stretch>
            <a:fillRect/>
          </a:stretch>
        </p:blipFill>
        <p:spPr>
          <a:xfrm>
            <a:off x="9540477" y="4221271"/>
            <a:ext cx="2408129" cy="2408129"/>
          </a:xfrm>
          <a:prstGeom prst="rect">
            <a:avLst/>
          </a:prstGeom>
        </p:spPr>
      </p:pic>
    </p:spTree>
    <p:extLst>
      <p:ext uri="{BB962C8B-B14F-4D97-AF65-F5344CB8AC3E}">
        <p14:creationId xmlns:p14="http://schemas.microsoft.com/office/powerpoint/2010/main" val="538483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Yer Tutucusu 9" descr="Bir raf boyunca kitap kenarları ve sayfalar" title="Bir raf boyunca kitap kenarları ve sayfalar">
            <a:extLst>
              <a:ext uri="{FF2B5EF4-FFF2-40B4-BE49-F238E27FC236}">
                <a16:creationId xmlns:a16="http://schemas.microsoft.com/office/drawing/2014/main" xmlns="" id="{19B96C06-3130-4B0A-B70E-A333D8DFDF1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rot="225446">
            <a:off x="6607307" y="461268"/>
            <a:ext cx="5112559" cy="5349189"/>
          </a:xfrm>
        </p:spPr>
      </p:pic>
      <p:sp>
        <p:nvSpPr>
          <p:cNvPr id="3" name="Slayt Numarası Yer Tutucusu 2">
            <a:extLst>
              <a:ext uri="{FF2B5EF4-FFF2-40B4-BE49-F238E27FC236}">
                <a16:creationId xmlns:a16="http://schemas.microsoft.com/office/drawing/2014/main" xmlns="" id="{FA5F0145-EFD7-49DA-AD14-17BB0BE45561}"/>
              </a:ext>
            </a:extLst>
          </p:cNvPr>
          <p:cNvSpPr>
            <a:spLocks noGrp="1"/>
          </p:cNvSpPr>
          <p:nvPr>
            <p:ph type="sldNum" sz="quarter" idx="14"/>
          </p:nvPr>
        </p:nvSpPr>
        <p:spPr>
          <a:xfrm>
            <a:off x="9840191" y="6366107"/>
            <a:ext cx="2214280" cy="414000"/>
          </a:xfrm>
        </p:spPr>
        <p:txBody>
          <a:bodyPr rtlCol="0"/>
          <a:lstStyle/>
          <a:p>
            <a:pPr rtl="0"/>
            <a:fld id="{058DB212-BFA2-403F-85EF-DFD3FF6D973A}" type="slidenum">
              <a:rPr lang="tr-TR" smtClean="0"/>
              <a:pPr/>
              <a:t>2</a:t>
            </a:fld>
            <a:endParaRPr lang="tr-TR" dirty="0"/>
          </a:p>
        </p:txBody>
      </p:sp>
      <p:sp>
        <p:nvSpPr>
          <p:cNvPr id="2" name="Alt Başlık 1"/>
          <p:cNvSpPr>
            <a:spLocks noGrp="1"/>
          </p:cNvSpPr>
          <p:nvPr>
            <p:ph type="subTitle" idx="1"/>
          </p:nvPr>
        </p:nvSpPr>
        <p:spPr>
          <a:xfrm>
            <a:off x="1049481" y="299497"/>
            <a:ext cx="3598000" cy="1072103"/>
          </a:xfrm>
          <a:prstGeom prst="roundRect">
            <a:avLst>
              <a:gd name="adj" fmla="val 469"/>
            </a:avLst>
          </a:prstGeom>
        </p:spPr>
        <p:txBody>
          <a:bodyPr/>
          <a:lstStyle/>
          <a:p>
            <a:r>
              <a:rPr lang="tr-TR" dirty="0"/>
              <a:t>VERİMLİ </a:t>
            </a:r>
            <a:r>
              <a:rPr lang="tr-TR" dirty="0" smtClean="0"/>
              <a:t>DERS ÇALIŞMA </a:t>
            </a:r>
            <a:r>
              <a:rPr lang="tr-TR" dirty="0"/>
              <a:t>NEDİR?</a:t>
            </a:r>
          </a:p>
        </p:txBody>
      </p:sp>
      <p:sp>
        <p:nvSpPr>
          <p:cNvPr id="4" name="Metin kutusu 3"/>
          <p:cNvSpPr txBox="1"/>
          <p:nvPr/>
        </p:nvSpPr>
        <p:spPr>
          <a:xfrm>
            <a:off x="575650" y="1594280"/>
            <a:ext cx="5361710" cy="4524315"/>
          </a:xfrm>
          <a:prstGeom prst="rect">
            <a:avLst/>
          </a:prstGeom>
          <a:noFill/>
        </p:spPr>
        <p:txBody>
          <a:bodyPr wrap="square" rtlCol="0">
            <a:spAutoFit/>
          </a:bodyPr>
          <a:lstStyle/>
          <a:p>
            <a:pPr marL="285750" indent="-285750" algn="just">
              <a:buFont typeface="Wingdings" panose="05000000000000000000" pitchFamily="2" charset="2"/>
              <a:buChar char="v"/>
            </a:pPr>
            <a:r>
              <a:rPr lang="tr-TR" sz="1600" dirty="0" smtClean="0"/>
              <a:t>Var olan zamanı istenilen durum ne ise o doğrultuda planlı ve programlı bir şekilde kullanabilmektir.</a:t>
            </a:r>
          </a:p>
          <a:p>
            <a:pPr marL="285750" indent="-285750" algn="just">
              <a:buFont typeface="Wingdings" panose="05000000000000000000" pitchFamily="2" charset="2"/>
              <a:buChar char="v"/>
            </a:pPr>
            <a:endParaRPr lang="tr-TR" sz="1600" dirty="0" smtClean="0"/>
          </a:p>
          <a:p>
            <a:pPr algn="just"/>
            <a:endParaRPr lang="tr-TR" sz="1600" dirty="0" smtClean="0"/>
          </a:p>
          <a:p>
            <a:pPr marL="1200150" lvl="2" indent="-285750" algn="just">
              <a:buFont typeface="Wingdings" panose="05000000000000000000" pitchFamily="2" charset="2"/>
              <a:buChar char="v"/>
            </a:pPr>
            <a:r>
              <a:rPr lang="tr-TR" sz="1600" dirty="0" smtClean="0"/>
              <a:t>Plan ve program çalışmalara bir düzen ve kolaylık getireceğinden zihinsel karmaşıklığı gidermeye yardımcı olacaktır.</a:t>
            </a:r>
          </a:p>
          <a:p>
            <a:pPr lvl="1" algn="just"/>
            <a:endParaRPr lang="tr-TR" sz="1600" dirty="0" smtClean="0"/>
          </a:p>
          <a:p>
            <a:pPr lvl="1" algn="just"/>
            <a:endParaRPr lang="tr-TR" sz="1600" dirty="0" smtClean="0"/>
          </a:p>
          <a:p>
            <a:pPr marL="285750" indent="-285750" algn="just">
              <a:buFont typeface="Wingdings" panose="05000000000000000000" pitchFamily="2" charset="2"/>
              <a:buChar char="v"/>
            </a:pPr>
            <a:r>
              <a:rPr lang="tr-TR" sz="1600" dirty="0" smtClean="0"/>
              <a:t>Zamanı yapılacaklara, kişisel ihtiyaçlara göre düzenlemek ders dışı aktiviteleri yapmak içinde kişinin kendisine zaman ayırmasını sağlayacaktır.</a:t>
            </a:r>
          </a:p>
          <a:p>
            <a:pPr algn="just"/>
            <a:endParaRPr lang="tr-TR" sz="1600" dirty="0" smtClean="0"/>
          </a:p>
          <a:p>
            <a:pPr algn="just"/>
            <a:endParaRPr lang="tr-TR" sz="1600" dirty="0" smtClean="0"/>
          </a:p>
          <a:p>
            <a:pPr marL="1200150" lvl="2" indent="-285750" algn="just">
              <a:buFont typeface="Wingdings" panose="05000000000000000000" pitchFamily="2" charset="2"/>
              <a:buChar char="v"/>
            </a:pPr>
            <a:r>
              <a:rPr lang="tr-TR" sz="1600" dirty="0" smtClean="0"/>
              <a:t>Böylece olması istenilen hem ders hem de sosyal aktiviteler kişinin hayatında olacak ve daha mutlu, sürdürülebilir bir çalışma düzeni olacaktır.</a:t>
            </a:r>
            <a:endParaRPr lang="tr-TR" sz="1600" dirty="0"/>
          </a:p>
        </p:txBody>
      </p:sp>
      <p:pic>
        <p:nvPicPr>
          <p:cNvPr id="5" name="Resim 4"/>
          <p:cNvPicPr>
            <a:picLocks noChangeAspect="1"/>
          </p:cNvPicPr>
          <p:nvPr/>
        </p:nvPicPr>
        <p:blipFill>
          <a:blip r:embed="rId4"/>
          <a:stretch>
            <a:fillRect/>
          </a:stretch>
        </p:blipFill>
        <p:spPr>
          <a:xfrm>
            <a:off x="10901492" y="5130442"/>
            <a:ext cx="988153" cy="988153"/>
          </a:xfrm>
          <a:prstGeom prst="rect">
            <a:avLst/>
          </a:prstGeom>
        </p:spPr>
      </p:pic>
    </p:spTree>
    <p:extLst>
      <p:ext uri="{BB962C8B-B14F-4D97-AF65-F5344CB8AC3E}">
        <p14:creationId xmlns:p14="http://schemas.microsoft.com/office/powerpoint/2010/main" val="201304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1000"/>
                                        <p:tgtEl>
                                          <p:spTgt spid="4">
                                            <p:txEl>
                                              <p:pRg st="9" end="9"/>
                                            </p:txEl>
                                          </p:spTgt>
                                        </p:tgtEl>
                                      </p:cBhvr>
                                    </p:animEffect>
                                    <p:anim calcmode="lin" valueType="num">
                                      <p:cBhvr>
                                        <p:cTn id="4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a:stretch>
            <a:fillRect/>
          </a:stretch>
        </p:blipFill>
        <p:spPr>
          <a:xfrm>
            <a:off x="7213632" y="77869"/>
            <a:ext cx="3371380" cy="1761897"/>
          </a:xfrm>
          <a:prstGeom prst="rect">
            <a:avLst/>
          </a:prstGeom>
        </p:spPr>
      </p:pic>
      <p:sp>
        <p:nvSpPr>
          <p:cNvPr id="2" name="Başlık 1">
            <a:extLst>
              <a:ext uri="{FF2B5EF4-FFF2-40B4-BE49-F238E27FC236}">
                <a16:creationId xmlns:a16="http://schemas.microsoft.com/office/drawing/2014/main" xmlns="" id="{A6BA76B3-D03C-4451-8EB4-18D3076077B3}"/>
              </a:ext>
            </a:extLst>
          </p:cNvPr>
          <p:cNvSpPr>
            <a:spLocks noGrp="1"/>
          </p:cNvSpPr>
          <p:nvPr>
            <p:ph type="title"/>
          </p:nvPr>
        </p:nvSpPr>
        <p:spPr>
          <a:xfrm rot="21085328">
            <a:off x="7711824" y="611249"/>
            <a:ext cx="2611183" cy="695136"/>
          </a:xfrm>
        </p:spPr>
        <p:txBody>
          <a:bodyPr rtlCol="0"/>
          <a:lstStyle/>
          <a:p>
            <a:pPr rtl="0"/>
            <a:r>
              <a:rPr lang="tr-TR" sz="1600" dirty="0" smtClean="0">
                <a:solidFill>
                  <a:schemeClr val="bg1"/>
                </a:solidFill>
              </a:rPr>
              <a:t>NASIL ÇALIŞMALIYIM</a:t>
            </a:r>
            <a:endParaRPr lang="tr-TR" sz="1600" dirty="0">
              <a:solidFill>
                <a:schemeClr val="bg1"/>
              </a:solidFill>
            </a:endParaRPr>
          </a:p>
        </p:txBody>
      </p:sp>
      <p:sp>
        <p:nvSpPr>
          <p:cNvPr id="4" name="İçerik Yer Tutucusu 3">
            <a:extLst>
              <a:ext uri="{FF2B5EF4-FFF2-40B4-BE49-F238E27FC236}">
                <a16:creationId xmlns:a16="http://schemas.microsoft.com/office/drawing/2014/main" xmlns="" id="{5F0977C3-BD7D-4617-8DF1-56211456D512}"/>
              </a:ext>
            </a:extLst>
          </p:cNvPr>
          <p:cNvSpPr>
            <a:spLocks noGrp="1"/>
          </p:cNvSpPr>
          <p:nvPr>
            <p:ph sz="half" idx="1"/>
          </p:nvPr>
        </p:nvSpPr>
        <p:spPr>
          <a:xfrm>
            <a:off x="5470167" y="1839766"/>
            <a:ext cx="6468140" cy="4356000"/>
          </a:xfrm>
        </p:spPr>
        <p:txBody>
          <a:bodyPr rtlCol="0"/>
          <a:lstStyle/>
          <a:p>
            <a:pPr rtl="0">
              <a:buFont typeface="Courier New" panose="02070309020205020404" pitchFamily="49" charset="0"/>
              <a:buChar char="o"/>
            </a:pPr>
            <a:r>
              <a:rPr lang="tr-TR" sz="1600" dirty="0" smtClean="0"/>
              <a:t>Öncelikle zamanınızı nasıl değerlendirdiğinizi not almakla başlayabilirsiniz</a:t>
            </a:r>
          </a:p>
          <a:p>
            <a:pPr rtl="0">
              <a:buFont typeface="Courier New" panose="02070309020205020404" pitchFamily="49" charset="0"/>
              <a:buChar char="o"/>
            </a:pPr>
            <a:r>
              <a:rPr lang="tr-TR" sz="1600" dirty="0" smtClean="0"/>
              <a:t>Bir gününüz nasıl geçiyor?</a:t>
            </a:r>
          </a:p>
          <a:p>
            <a:pPr rtl="0">
              <a:buFont typeface="Courier New" panose="02070309020205020404" pitchFamily="49" charset="0"/>
              <a:buChar char="o"/>
            </a:pPr>
            <a:r>
              <a:rPr lang="tr-TR" sz="1600" dirty="0" smtClean="0"/>
              <a:t>Hangi saatler ders çalışmak için sizce ideal?</a:t>
            </a:r>
          </a:p>
          <a:p>
            <a:pPr rtl="0">
              <a:buFont typeface="Courier New" panose="02070309020205020404" pitchFamily="49" charset="0"/>
              <a:buChar char="o"/>
            </a:pPr>
            <a:r>
              <a:rPr lang="tr-TR" sz="1600" dirty="0" smtClean="0"/>
              <a:t>Konu çalışmaları sabah mı yoksa akşam mı bakılmalı sizce?</a:t>
            </a:r>
          </a:p>
          <a:p>
            <a:pPr rtl="0">
              <a:buFont typeface="Courier New" panose="02070309020205020404" pitchFamily="49" charset="0"/>
              <a:buChar char="o"/>
            </a:pPr>
            <a:r>
              <a:rPr lang="tr-TR" sz="1600" dirty="0" smtClean="0"/>
              <a:t>Sosyal aktiviteler ve ya egzersizleriniz hangi saatler sizin için keyifli olmakta?</a:t>
            </a:r>
          </a:p>
          <a:p>
            <a:pPr rtl="0">
              <a:buFont typeface="Courier New" panose="02070309020205020404" pitchFamily="49" charset="0"/>
              <a:buChar char="o"/>
            </a:pPr>
            <a:r>
              <a:rPr lang="tr-TR" sz="1600" dirty="0" smtClean="0"/>
              <a:t>Bunları belirleyerek kendiniz için iyi bir zaman çizelgesi oluşturabilirsiniz.</a:t>
            </a:r>
          </a:p>
          <a:p>
            <a:pPr rtl="0">
              <a:buFont typeface="Courier New" panose="02070309020205020404" pitchFamily="49" charset="0"/>
              <a:buChar char="o"/>
            </a:pPr>
            <a:r>
              <a:rPr lang="tr-TR" sz="1600" dirty="0" smtClean="0"/>
              <a:t>Sonrasında derslerin her birini kendi içinde konu bazlı anladıklarınız, anlayamadıklarınız ve orta olduğunuz konuları belirleyin. (dersle ilgili işlediğiniz yere kadar genel bir test taraması yapılabilir bunun için)</a:t>
            </a:r>
          </a:p>
          <a:p>
            <a:pPr rtl="0">
              <a:buFont typeface="Courier New" panose="02070309020205020404" pitchFamily="49" charset="0"/>
              <a:buChar char="o"/>
            </a:pPr>
            <a:r>
              <a:rPr lang="tr-TR" sz="1600" dirty="0" smtClean="0"/>
              <a:t>Böylece çalışmalarınızın içeriğini yani; tekrar çalışması, konu üzerinde durulması gereken ağırlık, hangi sırayla ele alçağınız ortaya çıkmış olacak.</a:t>
            </a:r>
          </a:p>
        </p:txBody>
      </p:sp>
      <p:sp>
        <p:nvSpPr>
          <p:cNvPr id="5" name="Slayt Numarası Yer Tutucusu 4">
            <a:extLst>
              <a:ext uri="{FF2B5EF4-FFF2-40B4-BE49-F238E27FC236}">
                <a16:creationId xmlns:a16="http://schemas.microsoft.com/office/drawing/2014/main" xmlns="" id="{3619E243-D955-4AE4-B703-304B0F84084C}"/>
              </a:ext>
            </a:extLst>
          </p:cNvPr>
          <p:cNvSpPr>
            <a:spLocks noGrp="1"/>
          </p:cNvSpPr>
          <p:nvPr>
            <p:ph type="sldNum" sz="quarter" idx="15"/>
          </p:nvPr>
        </p:nvSpPr>
        <p:spPr>
          <a:xfrm>
            <a:off x="9809018" y="6366107"/>
            <a:ext cx="2245453" cy="414000"/>
          </a:xfrm>
        </p:spPr>
        <p:txBody>
          <a:bodyPr rtlCol="0"/>
          <a:lstStyle/>
          <a:p>
            <a:pPr rtl="0"/>
            <a:fld id="{058DB212-BFA2-403F-85EF-DFD3FF6D973A}" type="slidenum">
              <a:rPr lang="tr-TR" smtClean="0"/>
              <a:pPr/>
              <a:t>3</a:t>
            </a:fld>
            <a:endParaRPr lang="tr-TR" dirty="0"/>
          </a:p>
        </p:txBody>
      </p:sp>
      <p:pic>
        <p:nvPicPr>
          <p:cNvPr id="3" name="Resim 2"/>
          <p:cNvPicPr>
            <a:picLocks noChangeAspect="1"/>
          </p:cNvPicPr>
          <p:nvPr/>
        </p:nvPicPr>
        <p:blipFill>
          <a:blip r:embed="rId4">
            <a:extLst>
              <a:ext uri="{BEBA8EAE-BF5A-486C-A8C5-ECC9F3942E4B}">
                <a14:imgProps xmlns:a14="http://schemas.microsoft.com/office/drawing/2010/main">
                  <a14:imgLayer r:embed="rId5">
                    <a14:imgEffect>
                      <a14:backgroundRemoval t="5112" b="96486" l="7508" r="96645">
                        <a14:foregroundMark x1="56550" y1="10383" x2="56550" y2="10383"/>
                        <a14:foregroundMark x1="55272" y1="9265" x2="55272" y2="9265"/>
                        <a14:foregroundMark x1="49681" y1="10383" x2="49681" y2="10383"/>
                        <a14:foregroundMark x1="55751" y1="7827" x2="55751" y2="7827"/>
                        <a14:foregroundMark x1="93930" y1="49681" x2="93930" y2="49681"/>
                        <a14:foregroundMark x1="94569" y1="54633" x2="94569" y2="54633"/>
                        <a14:foregroundMark x1="95048" y1="52236" x2="95048" y2="52236"/>
                        <a14:foregroundMark x1="61502" y1="10383" x2="61502" y2="10383"/>
                        <a14:backgroundMark x1="66454" y1="9904" x2="70607" y2="18690"/>
                      </a14:backgroundRemoval>
                    </a14:imgEffect>
                  </a14:imgLayer>
                </a14:imgProps>
              </a:ext>
              <a:ext uri="{28A0092B-C50C-407E-A947-70E740481C1C}">
                <a14:useLocalDpi xmlns:a14="http://schemas.microsoft.com/office/drawing/2010/main" val="0"/>
              </a:ext>
            </a:extLst>
          </a:blip>
          <a:stretch>
            <a:fillRect/>
          </a:stretch>
        </p:blipFill>
        <p:spPr>
          <a:xfrm>
            <a:off x="-102313" y="403457"/>
            <a:ext cx="5962650" cy="5962650"/>
          </a:xfrm>
          <a:prstGeom prst="rect">
            <a:avLst/>
          </a:prstGeom>
        </p:spPr>
      </p:pic>
      <p:pic>
        <p:nvPicPr>
          <p:cNvPr id="6" name="Resim 5"/>
          <p:cNvPicPr>
            <a:picLocks noChangeAspect="1"/>
          </p:cNvPicPr>
          <p:nvPr/>
        </p:nvPicPr>
        <p:blipFill>
          <a:blip r:embed="rId6"/>
          <a:stretch>
            <a:fillRect/>
          </a:stretch>
        </p:blipFill>
        <p:spPr>
          <a:xfrm>
            <a:off x="10931744" y="273139"/>
            <a:ext cx="987638" cy="987638"/>
          </a:xfrm>
          <a:prstGeom prst="rect">
            <a:avLst/>
          </a:prstGeom>
        </p:spPr>
      </p:pic>
    </p:spTree>
    <p:extLst>
      <p:ext uri="{BB962C8B-B14F-4D97-AF65-F5344CB8AC3E}">
        <p14:creationId xmlns:p14="http://schemas.microsoft.com/office/powerpoint/2010/main" val="85197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000"/>
                                        <p:tgtEl>
                                          <p:spTgt spid="4">
                                            <p:txEl>
                                              <p:pRg st="3" end="3"/>
                                            </p:txEl>
                                          </p:spTgt>
                                        </p:tgtEl>
                                      </p:cBhvr>
                                    </p:animEffect>
                                    <p:anim calcmode="lin" valueType="num">
                                      <p:cBhvr>
                                        <p:cTn id="3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1000"/>
                                        <p:tgtEl>
                                          <p:spTgt spid="4">
                                            <p:txEl>
                                              <p:pRg st="4" end="4"/>
                                            </p:txEl>
                                          </p:spTgt>
                                        </p:tgtEl>
                                      </p:cBhvr>
                                    </p:animEffect>
                                    <p:anim calcmode="lin" valueType="num">
                                      <p:cBhvr>
                                        <p:cTn id="4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1000"/>
                                        <p:tgtEl>
                                          <p:spTgt spid="4">
                                            <p:txEl>
                                              <p:pRg st="5" end="5"/>
                                            </p:txEl>
                                          </p:spTgt>
                                        </p:tgtEl>
                                      </p:cBhvr>
                                    </p:animEffect>
                                    <p:anim calcmode="lin" valueType="num">
                                      <p:cBhvr>
                                        <p:cTn id="5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Effect transition="in" filter="fade">
                                      <p:cBhvr>
                                        <p:cTn id="57" dur="1000"/>
                                        <p:tgtEl>
                                          <p:spTgt spid="4">
                                            <p:txEl>
                                              <p:pRg st="6" end="6"/>
                                            </p:txEl>
                                          </p:spTgt>
                                        </p:tgtEl>
                                      </p:cBhvr>
                                    </p:animEffect>
                                    <p:anim calcmode="lin" valueType="num">
                                      <p:cBhvr>
                                        <p:cTn id="5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
                                            <p:txEl>
                                              <p:pRg st="7" end="7"/>
                                            </p:txEl>
                                          </p:spTgt>
                                        </p:tgtEl>
                                        <p:attrNameLst>
                                          <p:attrName>style.visibility</p:attrName>
                                        </p:attrNameLst>
                                      </p:cBhvr>
                                      <p:to>
                                        <p:strVal val="visible"/>
                                      </p:to>
                                    </p:set>
                                    <p:animEffect transition="in" filter="fade">
                                      <p:cBhvr>
                                        <p:cTn id="64" dur="1000"/>
                                        <p:tgtEl>
                                          <p:spTgt spid="4">
                                            <p:txEl>
                                              <p:pRg st="7" end="7"/>
                                            </p:txEl>
                                          </p:spTgt>
                                        </p:tgtEl>
                                      </p:cBhvr>
                                    </p:animEffect>
                                    <p:anim calcmode="lin" valueType="num">
                                      <p:cBhvr>
                                        <p:cTn id="6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a:stretch>
            <a:fillRect/>
          </a:stretch>
        </p:blipFill>
        <p:spPr>
          <a:xfrm>
            <a:off x="1263711" y="179987"/>
            <a:ext cx="3371380" cy="1761897"/>
          </a:xfrm>
          <a:prstGeom prst="rect">
            <a:avLst/>
          </a:prstGeom>
        </p:spPr>
      </p:pic>
      <p:sp>
        <p:nvSpPr>
          <p:cNvPr id="2" name="Başlık 1">
            <a:extLst>
              <a:ext uri="{FF2B5EF4-FFF2-40B4-BE49-F238E27FC236}">
                <a16:creationId xmlns:a16="http://schemas.microsoft.com/office/drawing/2014/main" xmlns="" id="{A6BA76B3-D03C-4451-8EB4-18D3076077B3}"/>
              </a:ext>
            </a:extLst>
          </p:cNvPr>
          <p:cNvSpPr>
            <a:spLocks noGrp="1"/>
          </p:cNvSpPr>
          <p:nvPr>
            <p:ph type="title"/>
          </p:nvPr>
        </p:nvSpPr>
        <p:spPr>
          <a:xfrm rot="21085328">
            <a:off x="1643809" y="953784"/>
            <a:ext cx="2611183" cy="695136"/>
          </a:xfrm>
        </p:spPr>
        <p:txBody>
          <a:bodyPr rtlCol="0"/>
          <a:lstStyle/>
          <a:p>
            <a:pPr rtl="0"/>
            <a:r>
              <a:rPr lang="tr-TR" sz="1600" dirty="0" smtClean="0">
                <a:solidFill>
                  <a:schemeClr val="bg1"/>
                </a:solidFill>
              </a:rPr>
              <a:t>NASIL ÇALIŞMALIYIM</a:t>
            </a:r>
            <a:endParaRPr lang="tr-TR" sz="1600" dirty="0">
              <a:solidFill>
                <a:schemeClr val="bg1"/>
              </a:solidFill>
            </a:endParaRPr>
          </a:p>
        </p:txBody>
      </p:sp>
      <p:sp>
        <p:nvSpPr>
          <p:cNvPr id="4" name="İçerik Yer Tutucusu 3">
            <a:extLst>
              <a:ext uri="{FF2B5EF4-FFF2-40B4-BE49-F238E27FC236}">
                <a16:creationId xmlns:a16="http://schemas.microsoft.com/office/drawing/2014/main" xmlns="" id="{5F0977C3-BD7D-4617-8DF1-56211456D512}"/>
              </a:ext>
            </a:extLst>
          </p:cNvPr>
          <p:cNvSpPr>
            <a:spLocks noGrp="1"/>
          </p:cNvSpPr>
          <p:nvPr>
            <p:ph sz="half" idx="1"/>
          </p:nvPr>
        </p:nvSpPr>
        <p:spPr>
          <a:xfrm>
            <a:off x="274712" y="2128921"/>
            <a:ext cx="6468140" cy="4012106"/>
          </a:xfrm>
        </p:spPr>
        <p:txBody>
          <a:bodyPr rtlCol="0"/>
          <a:lstStyle/>
          <a:p>
            <a:pPr marL="0" indent="0" rtl="0">
              <a:buNone/>
            </a:pPr>
            <a:r>
              <a:rPr lang="tr-TR" sz="1400" dirty="0" smtClean="0"/>
              <a:t>Çalışma takibinizi yapmada kolaylık sağlayacak öneriler;</a:t>
            </a:r>
          </a:p>
          <a:p>
            <a:pPr marL="0" indent="0" rtl="0">
              <a:buNone/>
            </a:pPr>
            <a:endParaRPr lang="tr-TR" sz="1400" dirty="0" smtClean="0"/>
          </a:p>
          <a:p>
            <a:r>
              <a:rPr lang="tr-TR" sz="1400" dirty="0" smtClean="0"/>
              <a:t>Derslerin konu çıktıları elinizde olsun ve konuları anlaşılır olup olmadığını yanına tikler atarak takip edin.</a:t>
            </a:r>
          </a:p>
          <a:p>
            <a:endParaRPr lang="tr-TR" sz="1400" dirty="0" smtClean="0"/>
          </a:p>
          <a:p>
            <a:r>
              <a:rPr lang="tr-TR" sz="1400" dirty="0" smtClean="0"/>
              <a:t>Deneme çizelgeniz oluşturun</a:t>
            </a:r>
          </a:p>
          <a:p>
            <a:endParaRPr lang="tr-TR" sz="1400" dirty="0" smtClean="0"/>
          </a:p>
          <a:p>
            <a:r>
              <a:rPr lang="tr-TR" sz="1400" dirty="0" smtClean="0"/>
              <a:t>Aylık hedefleriniz ve haftalık çalışma planınız olsun. Bazen bazı konular anlaşılması güç olabilir ve daha çok üzerinde durarak tekrar etmek gerekebilir. Buna göre planınız güncellenebilir ve değişebilir.</a:t>
            </a:r>
          </a:p>
          <a:p>
            <a:endParaRPr lang="tr-TR" sz="1400" dirty="0" smtClean="0"/>
          </a:p>
          <a:p>
            <a:r>
              <a:rPr lang="tr-TR" sz="1400" dirty="0" smtClean="0"/>
              <a:t>Tüm bu adımlar. Ben şu an ne durumdayım nasıl ilerlemem gerekir?, video izledim, defterden tekrar ettim farklı bir çalışma ne deneyebilirim gibi kendimizle ilgili daha somut ve sonuca varılır düşünmemizi sağlar.</a:t>
            </a:r>
          </a:p>
        </p:txBody>
      </p:sp>
      <p:sp>
        <p:nvSpPr>
          <p:cNvPr id="5" name="Slayt Numarası Yer Tutucusu 4">
            <a:extLst>
              <a:ext uri="{FF2B5EF4-FFF2-40B4-BE49-F238E27FC236}">
                <a16:creationId xmlns:a16="http://schemas.microsoft.com/office/drawing/2014/main" xmlns="" id="{3619E243-D955-4AE4-B703-304B0F84084C}"/>
              </a:ext>
            </a:extLst>
          </p:cNvPr>
          <p:cNvSpPr>
            <a:spLocks noGrp="1"/>
          </p:cNvSpPr>
          <p:nvPr>
            <p:ph type="sldNum" sz="quarter" idx="15"/>
          </p:nvPr>
        </p:nvSpPr>
        <p:spPr>
          <a:xfrm>
            <a:off x="9809018" y="6366107"/>
            <a:ext cx="2245453" cy="414000"/>
          </a:xfrm>
        </p:spPr>
        <p:txBody>
          <a:bodyPr rtlCol="0"/>
          <a:lstStyle/>
          <a:p>
            <a:pPr rtl="0"/>
            <a:fld id="{058DB212-BFA2-403F-85EF-DFD3FF6D973A}" type="slidenum">
              <a:rPr lang="tr-TR" smtClean="0"/>
              <a:pPr rtl="0"/>
              <a:t>4</a:t>
            </a:fld>
            <a:endParaRPr lang="tr-TR" dirty="0"/>
          </a:p>
        </p:txBody>
      </p:sp>
      <p:pic>
        <p:nvPicPr>
          <p:cNvPr id="6" name="Resim 5"/>
          <p:cNvPicPr>
            <a:picLocks noChangeAspect="1"/>
          </p:cNvPicPr>
          <p:nvPr/>
        </p:nvPicPr>
        <p:blipFill>
          <a:blip r:embed="rId4">
            <a:extLst>
              <a:ext uri="{BEBA8EAE-BF5A-486C-A8C5-ECC9F3942E4B}">
                <a14:imgProps xmlns:a14="http://schemas.microsoft.com/office/drawing/2010/main">
                  <a14:imgLayer r:embed="rId5">
                    <a14:imgEffect>
                      <a14:backgroundRemoval t="9585" b="93770" l="3994" r="98403">
                        <a14:foregroundMark x1="87380" y1="21885" x2="85463" y2="69010"/>
                        <a14:foregroundMark x1="73003" y1="30192" x2="75399" y2="35942"/>
                        <a14:foregroundMark x1="26518" y1="38339" x2="71565" y2="13898"/>
                        <a14:foregroundMark x1="27476" y1="50479" x2="70128" y2="25559"/>
                        <a14:foregroundMark x1="27955" y1="61342" x2="70288" y2="37700"/>
                        <a14:foregroundMark x1="26997" y1="71885" x2="71086" y2="44728"/>
                        <a14:foregroundMark x1="28115" y1="74920" x2="77796" y2="51438"/>
                        <a14:foregroundMark x1="24601" y1="79073" x2="85463" y2="64856"/>
                        <a14:foregroundMark x1="17891" y1="77476" x2="89297" y2="75080"/>
                        <a14:foregroundMark x1="30990" y1="80831" x2="73802" y2="81310"/>
                        <a14:foregroundMark x1="13259" y1="74920" x2="45847" y2="89936"/>
                        <a14:foregroundMark x1="6869" y1="72684" x2="27157" y2="88339"/>
                        <a14:foregroundMark x1="6709" y1="74920" x2="15335" y2="83866"/>
                        <a14:foregroundMark x1="45687" y1="89457" x2="88498" y2="77157"/>
                        <a14:foregroundMark x1="33866" y1="88978" x2="50479" y2="92173"/>
                        <a14:foregroundMark x1="90256" y1="64537" x2="92013" y2="74920"/>
                        <a14:foregroundMark x1="83387" y1="83227" x2="92173" y2="77476"/>
                        <a14:foregroundMark x1="92812" y1="64856" x2="94089" y2="74601"/>
                        <a14:foregroundMark x1="92173" y1="58466" x2="95367" y2="69169"/>
                        <a14:foregroundMark x1="93610" y1="57987" x2="96805" y2="64217"/>
                        <a14:foregroundMark x1="5112" y1="55911" x2="16933" y2="64058"/>
                        <a14:foregroundMark x1="7668" y1="61821" x2="20128" y2="68530"/>
                        <a14:foregroundMark x1="7668" y1="67093" x2="19169" y2="73163"/>
                        <a14:foregroundMark x1="70447" y1="18530" x2="70927" y2="23163"/>
                        <a14:foregroundMark x1="71725" y1="14217" x2="71565" y2="29712"/>
                        <a14:backgroundMark x1="97444" y1="76198" x2="97444" y2="76198"/>
                        <a14:backgroundMark x1="99042" y1="72364" x2="99042" y2="72364"/>
                        <a14:backgroundMark x1="99042" y1="68530" x2="99042" y2="68530"/>
                        <a14:backgroundMark x1="80511" y1="43770" x2="80511" y2="43770"/>
                        <a14:backgroundMark x1="74920" y1="41054" x2="80192" y2="43930"/>
                        <a14:backgroundMark x1="73802" y1="37380" x2="76038" y2="42332"/>
                        <a14:backgroundMark x1="73802" y1="27316" x2="72524" y2="28435"/>
                      </a14:backgroundRemoval>
                    </a14:imgEffect>
                  </a14:imgLayer>
                </a14:imgProps>
              </a:ext>
              <a:ext uri="{28A0092B-C50C-407E-A947-70E740481C1C}">
                <a14:useLocalDpi xmlns:a14="http://schemas.microsoft.com/office/drawing/2010/main" val="0"/>
              </a:ext>
            </a:extLst>
          </a:blip>
          <a:stretch>
            <a:fillRect/>
          </a:stretch>
        </p:blipFill>
        <p:spPr>
          <a:xfrm>
            <a:off x="6457113" y="975749"/>
            <a:ext cx="5597358" cy="5597358"/>
          </a:xfrm>
          <a:prstGeom prst="rect">
            <a:avLst/>
          </a:prstGeom>
        </p:spPr>
      </p:pic>
      <p:pic>
        <p:nvPicPr>
          <p:cNvPr id="3" name="Resim 2"/>
          <p:cNvPicPr>
            <a:picLocks noChangeAspect="1"/>
          </p:cNvPicPr>
          <p:nvPr/>
        </p:nvPicPr>
        <p:blipFill>
          <a:blip r:embed="rId6"/>
          <a:stretch>
            <a:fillRect/>
          </a:stretch>
        </p:blipFill>
        <p:spPr>
          <a:xfrm>
            <a:off x="10955021" y="269119"/>
            <a:ext cx="987638" cy="987638"/>
          </a:xfrm>
          <a:prstGeom prst="rect">
            <a:avLst/>
          </a:prstGeom>
        </p:spPr>
      </p:pic>
    </p:spTree>
    <p:extLst>
      <p:ext uri="{BB962C8B-B14F-4D97-AF65-F5344CB8AC3E}">
        <p14:creationId xmlns:p14="http://schemas.microsoft.com/office/powerpoint/2010/main" val="9431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1000"/>
                                        <p:tgtEl>
                                          <p:spTgt spid="4">
                                            <p:txEl>
                                              <p:pRg st="6" end="6"/>
                                            </p:txEl>
                                          </p:spTgt>
                                        </p:tgtEl>
                                      </p:cBhvr>
                                    </p:animEffect>
                                    <p:anim calcmode="lin" valueType="num">
                                      <p:cBhvr>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1000"/>
                                        <p:tgtEl>
                                          <p:spTgt spid="4">
                                            <p:txEl>
                                              <p:pRg st="8" end="8"/>
                                            </p:txEl>
                                          </p:spTgt>
                                        </p:tgtEl>
                                      </p:cBhvr>
                                    </p:animEffect>
                                    <p:anim calcmode="lin" valueType="num">
                                      <p:cBhvr>
                                        <p:cTn id="4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stretch>
            <a:fillRect/>
          </a:stretch>
        </p:blipFill>
        <p:spPr>
          <a:xfrm>
            <a:off x="228600" y="195709"/>
            <a:ext cx="5867400" cy="5939961"/>
          </a:xfrm>
          <a:prstGeom prst="rect">
            <a:avLst/>
          </a:prstGeom>
          <a:ln>
            <a:noFill/>
          </a:ln>
          <a:effectLst>
            <a:softEdge rad="112500"/>
          </a:effectLst>
        </p:spPr>
      </p:pic>
      <p:pic>
        <p:nvPicPr>
          <p:cNvPr id="17" name="Resim 16"/>
          <p:cNvPicPr>
            <a:picLocks noChangeAspect="1"/>
          </p:cNvPicPr>
          <p:nvPr/>
        </p:nvPicPr>
        <p:blipFill>
          <a:blip r:embed="rId3"/>
          <a:stretch>
            <a:fillRect/>
          </a:stretch>
        </p:blipFill>
        <p:spPr>
          <a:xfrm>
            <a:off x="6096000" y="195710"/>
            <a:ext cx="5905500" cy="6038404"/>
          </a:xfrm>
          <a:prstGeom prst="rect">
            <a:avLst/>
          </a:prstGeom>
          <a:ln>
            <a:noFill/>
          </a:ln>
          <a:effectLst>
            <a:softEdge rad="112500"/>
          </a:effectLst>
        </p:spPr>
      </p:pic>
      <p:sp>
        <p:nvSpPr>
          <p:cNvPr id="4" name="Slayt Numarası Yer Tutucusu 4">
            <a:extLst>
              <a:ext uri="{FF2B5EF4-FFF2-40B4-BE49-F238E27FC236}">
                <a16:creationId xmlns:a16="http://schemas.microsoft.com/office/drawing/2014/main" xmlns="" id="{3619E243-D955-4AE4-B703-304B0F84084C}"/>
              </a:ext>
            </a:extLst>
          </p:cNvPr>
          <p:cNvSpPr>
            <a:spLocks noGrp="1"/>
          </p:cNvSpPr>
          <p:nvPr>
            <p:ph type="sldNum" sz="quarter" idx="15"/>
          </p:nvPr>
        </p:nvSpPr>
        <p:spPr>
          <a:xfrm>
            <a:off x="9809018" y="6366107"/>
            <a:ext cx="2245453" cy="414000"/>
          </a:xfrm>
        </p:spPr>
        <p:txBody>
          <a:bodyPr rtlCol="0"/>
          <a:lstStyle/>
          <a:p>
            <a:pPr rtl="0"/>
            <a:r>
              <a:rPr lang="tr-TR" dirty="0"/>
              <a:t>5</a:t>
            </a:r>
          </a:p>
        </p:txBody>
      </p:sp>
    </p:spTree>
    <p:extLst>
      <p:ext uri="{BB962C8B-B14F-4D97-AF65-F5344CB8AC3E}">
        <p14:creationId xmlns:p14="http://schemas.microsoft.com/office/powerpoint/2010/main" val="248831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rtl="0"/>
            <a:r>
              <a:rPr lang="tr-TR" dirty="0" smtClean="0"/>
              <a:t>HAFIZA VE TEKRARIN ÖNEMİ</a:t>
            </a:r>
            <a:endParaRPr lang="tr-TR" dirty="0"/>
          </a:p>
        </p:txBody>
      </p:sp>
      <p:sp>
        <p:nvSpPr>
          <p:cNvPr id="4" name="İçerik Yer Tutucusu 3">
            <a:extLst>
              <a:ext uri="{FF2B5EF4-FFF2-40B4-BE49-F238E27FC236}">
                <a16:creationId xmlns:a16="http://schemas.microsoft.com/office/drawing/2014/main" xmlns="" id="{5F0977C3-BD7D-4617-8DF1-56211456D512}"/>
              </a:ext>
            </a:extLst>
          </p:cNvPr>
          <p:cNvSpPr>
            <a:spLocks noGrp="1"/>
          </p:cNvSpPr>
          <p:nvPr>
            <p:ph sz="half" idx="1"/>
          </p:nvPr>
        </p:nvSpPr>
        <p:spPr>
          <a:xfrm>
            <a:off x="5216237" y="2128567"/>
            <a:ext cx="6565388" cy="3856846"/>
          </a:xfrm>
        </p:spPr>
        <p:txBody>
          <a:bodyPr rtlCol="0"/>
          <a:lstStyle/>
          <a:p>
            <a:pPr algn="just">
              <a:buFont typeface="Wingdings" panose="05000000000000000000" pitchFamily="2" charset="2"/>
              <a:buChar char="Ø"/>
            </a:pPr>
            <a:r>
              <a:rPr lang="tr-TR" sz="1200" dirty="0"/>
              <a:t>Düşünelim yemek yapmayı yeni öğreniyoruz. İçine neler katacağımızı hangi sırayla yapmamız gerektiğini ilk günden bilmemiz pek mümkün değil. Tarif ve anlatımlara göre ilerleriz. İlk gün baktık, peki aradan 3 hafta geçti ve tekrar aynı yemeği yapacağız bakmadan yapabilir miyiz</a:t>
            </a:r>
            <a:r>
              <a:rPr lang="tr-TR" sz="1200" dirty="0" smtClean="0"/>
              <a:t>?</a:t>
            </a:r>
          </a:p>
          <a:p>
            <a:pPr algn="just">
              <a:buFont typeface="Wingdings" panose="05000000000000000000" pitchFamily="2" charset="2"/>
              <a:buChar char="Ø"/>
            </a:pPr>
            <a:endParaRPr lang="tr-TR" sz="1200" dirty="0"/>
          </a:p>
          <a:p>
            <a:pPr algn="just">
              <a:buFont typeface="Wingdings" panose="05000000000000000000" pitchFamily="2" charset="2"/>
              <a:buChar char="Ø"/>
            </a:pPr>
            <a:r>
              <a:rPr lang="tr-TR" sz="1200" dirty="0" smtClean="0"/>
              <a:t>Bu sorunun cevabı kısmen olacaktır. Ana malzemeleri hatırlasak dahi belki sırasını belki ne kadar su katılacağını ya da baharatlar neler olduğunu şaşırabilir, net hatırlayamayabiliriz. O nedenle eksik yada yanlış yapabilir aynı lezzette bir yemek bulamayabiliriz. Tekrar tarife bakar ve  evet tabi böyleydi!(hatırlarız) şimdi sırada şu vs. diye ilerlememiz daha kolay olur.</a:t>
            </a:r>
          </a:p>
          <a:p>
            <a:pPr algn="just">
              <a:buFont typeface="Wingdings" panose="05000000000000000000" pitchFamily="2" charset="2"/>
              <a:buChar char="Ø"/>
            </a:pPr>
            <a:endParaRPr lang="tr-TR" sz="1200" dirty="0" smtClean="0"/>
          </a:p>
          <a:p>
            <a:pPr algn="just">
              <a:buFont typeface="Wingdings" panose="05000000000000000000" pitchFamily="2" charset="2"/>
              <a:buChar char="Ø"/>
            </a:pPr>
            <a:r>
              <a:rPr lang="tr-TR" sz="1200" dirty="0" smtClean="0"/>
              <a:t>Bu yemeği yapmayı belli aralıklarla devam ettirdiğimizde artık nasıl olması sırası malzemeleri daha kolay aklımızda kalacak ve hatta tarife bakmadan bir başkalarına tarif bile verebilir hale gelebiliriz. </a:t>
            </a:r>
          </a:p>
          <a:p>
            <a:pPr algn="just">
              <a:buFont typeface="Wingdings" panose="05000000000000000000" pitchFamily="2" charset="2"/>
              <a:buChar char="Ø"/>
            </a:pPr>
            <a:endParaRPr lang="tr-TR" sz="1200" dirty="0" smtClean="0"/>
          </a:p>
          <a:p>
            <a:pPr algn="just">
              <a:buFont typeface="Wingdings" panose="05000000000000000000" pitchFamily="2" charset="2"/>
              <a:buChar char="Ø"/>
            </a:pPr>
            <a:r>
              <a:rPr lang="tr-TR" sz="1200" dirty="0" smtClean="0"/>
              <a:t>Basit ama tekrar bir yemek tarifinde olduğu gibi diğer günlük öğrenmelerin hepsinde aynı bu şekilde önemlidir.</a:t>
            </a:r>
          </a:p>
        </p:txBody>
      </p:sp>
      <p:sp>
        <p:nvSpPr>
          <p:cNvPr id="5" name="Slayt Numarası Yer Tutucusu 4">
            <a:extLst>
              <a:ext uri="{FF2B5EF4-FFF2-40B4-BE49-F238E27FC236}">
                <a16:creationId xmlns:a16="http://schemas.microsoft.com/office/drawing/2014/main" xmlns="" id="{3619E243-D955-4AE4-B703-304B0F84084C}"/>
              </a:ext>
            </a:extLst>
          </p:cNvPr>
          <p:cNvSpPr>
            <a:spLocks noGrp="1"/>
          </p:cNvSpPr>
          <p:nvPr>
            <p:ph type="sldNum" sz="quarter" idx="15"/>
          </p:nvPr>
        </p:nvSpPr>
        <p:spPr>
          <a:xfrm flipH="1">
            <a:off x="9720017" y="6376498"/>
            <a:ext cx="1801835" cy="377593"/>
          </a:xfrm>
        </p:spPr>
        <p:txBody>
          <a:bodyPr rtlCol="0"/>
          <a:lstStyle/>
          <a:p>
            <a:pPr rtl="0"/>
            <a:fld id="{058DB212-BFA2-403F-85EF-DFD3FF6D973A}" type="slidenum">
              <a:rPr lang="tr-TR" smtClean="0"/>
              <a:pPr rtl="0"/>
              <a:t>6</a:t>
            </a:fld>
            <a:endParaRPr lang="tr-TR" dirty="0"/>
          </a:p>
        </p:txBody>
      </p:sp>
      <p:sp>
        <p:nvSpPr>
          <p:cNvPr id="8" name="Metin kutusu 7"/>
          <p:cNvSpPr txBox="1"/>
          <p:nvPr/>
        </p:nvSpPr>
        <p:spPr>
          <a:xfrm>
            <a:off x="446808" y="1213777"/>
            <a:ext cx="6016337" cy="830997"/>
          </a:xfrm>
          <a:prstGeom prst="rect">
            <a:avLst/>
          </a:prstGeom>
          <a:noFill/>
        </p:spPr>
        <p:txBody>
          <a:bodyPr wrap="square" rtlCol="0">
            <a:spAutoFit/>
          </a:bodyPr>
          <a:lstStyle/>
          <a:p>
            <a:r>
              <a:rPr lang="tr-TR" sz="1200" dirty="0"/>
              <a:t>Ders çalışmalarındaki amacımız konuyu öğrenmek yani bilginin kalıcı hale gelmesi demektir. Bir bilgi nasıl kalıcı hale gelir. 1 ay sonra ya da yıl sonunda edinilen bilgiyi nasıl hatırlayabilir ve gerektiğinde kullanabilir?</a:t>
            </a:r>
          </a:p>
          <a:p>
            <a:endParaRPr lang="tr-TR" sz="1200" dirty="0"/>
          </a:p>
        </p:txBody>
      </p:sp>
      <p:pic>
        <p:nvPicPr>
          <p:cNvPr id="7" name="Resim 6"/>
          <p:cNvPicPr>
            <a:picLocks noChangeAspect="1"/>
          </p:cNvPicPr>
          <p:nvPr/>
        </p:nvPicPr>
        <p:blipFill>
          <a:blip r:embed="rId3">
            <a:extLst>
              <a:ext uri="{BEBA8EAE-BF5A-486C-A8C5-ECC9F3942E4B}">
                <a14:imgProps xmlns:a14="http://schemas.microsoft.com/office/drawing/2010/main">
                  <a14:imgLayer r:embed="rId4">
                    <a14:imgEffect>
                      <a14:backgroundRemoval t="4153" b="97604" l="2716" r="97125">
                        <a14:foregroundMark x1="56390" y1="26358" x2="56390" y2="26358"/>
                        <a14:foregroundMark x1="35304" y1="28754" x2="35304" y2="28754"/>
                        <a14:foregroundMark x1="34984" y1="25719" x2="34984" y2="25719"/>
                        <a14:foregroundMark x1="39936" y1="31789" x2="39936" y2="31789"/>
                        <a14:foregroundMark x1="43291" y1="10383" x2="65974" y2="18051"/>
                        <a14:foregroundMark x1="52556" y1="7508" x2="54153" y2="5112"/>
                        <a14:foregroundMark x1="50319" y1="16613" x2="51597" y2="19649"/>
                        <a14:foregroundMark x1="35942" y1="43291" x2="61022" y2="47764"/>
                        <a14:foregroundMark x1="46645" y1="21725" x2="39936" y2="52556"/>
                        <a14:foregroundMark x1="31949" y1="27316" x2="38658" y2="32588"/>
                        <a14:foregroundMark x1="53514" y1="11182" x2="67732" y2="17412"/>
                        <a14:foregroundMark x1="50319" y1="25879" x2="60383" y2="36262"/>
                        <a14:foregroundMark x1="46645" y1="32748" x2="55591" y2="36262"/>
                        <a14:foregroundMark x1="3994" y1="63099" x2="38498" y2="63259"/>
                        <a14:foregroundMark x1="23962" y1="57668" x2="23163" y2="55431"/>
                        <a14:foregroundMark x1="23482" y1="55431" x2="22524" y2="53834"/>
                        <a14:foregroundMark x1="25719" y1="66294" x2="23962" y2="69489"/>
                        <a14:foregroundMark x1="24601" y1="69010" x2="23482" y2="70447"/>
                        <a14:foregroundMark x1="23962" y1="70288" x2="23323" y2="71086"/>
                        <a14:foregroundMark x1="24281" y1="86741" x2="26997" y2="82907"/>
                        <a14:foregroundMark x1="30671" y1="30671" x2="30831" y2="27157"/>
                        <a14:foregroundMark x1="32109" y1="26358" x2="35304" y2="23003"/>
                        <a14:foregroundMark x1="34984" y1="24281" x2="37700" y2="23802"/>
                        <a14:foregroundMark x1="38498" y1="24441" x2="41054" y2="26198"/>
                        <a14:foregroundMark x1="30990" y1="31629" x2="32907" y2="33866"/>
                        <a14:foregroundMark x1="33387" y1="34026" x2="34665" y2="34824"/>
                        <a14:foregroundMark x1="35144" y1="47604" x2="35144" y2="42652"/>
                        <a14:foregroundMark x1="15176" y1="82428" x2="19489" y2="81150"/>
                        <a14:foregroundMark x1="19489" y1="82907" x2="20128" y2="90895"/>
                        <a14:backgroundMark x1="41214" y1="26038" x2="40895" y2="24601"/>
                        <a14:backgroundMark x1="34185" y1="23163" x2="36262" y2="23482"/>
                        <a14:backgroundMark x1="40895" y1="26518" x2="40096" y2="23802"/>
                      </a14:backgroundRemoval>
                    </a14:imgEffect>
                  </a14:imgLayer>
                </a14:imgProps>
              </a:ext>
              <a:ext uri="{28A0092B-C50C-407E-A947-70E740481C1C}">
                <a14:useLocalDpi xmlns:a14="http://schemas.microsoft.com/office/drawing/2010/main" val="0"/>
              </a:ext>
            </a:extLst>
          </a:blip>
          <a:stretch>
            <a:fillRect/>
          </a:stretch>
        </p:blipFill>
        <p:spPr>
          <a:xfrm>
            <a:off x="181026" y="1710047"/>
            <a:ext cx="4901337" cy="4666451"/>
          </a:xfrm>
          <a:prstGeom prst="rect">
            <a:avLst/>
          </a:prstGeom>
        </p:spPr>
      </p:pic>
      <p:sp>
        <p:nvSpPr>
          <p:cNvPr id="9" name="Metin kutusu 8"/>
          <p:cNvSpPr txBox="1"/>
          <p:nvPr/>
        </p:nvSpPr>
        <p:spPr>
          <a:xfrm rot="4918914">
            <a:off x="3410305" y="3235343"/>
            <a:ext cx="725585" cy="215444"/>
          </a:xfrm>
          <a:prstGeom prst="rect">
            <a:avLst/>
          </a:prstGeom>
          <a:solidFill>
            <a:srgbClr val="FD735C"/>
          </a:solidFill>
        </p:spPr>
        <p:txBody>
          <a:bodyPr wrap="square" rtlCol="0">
            <a:spAutoFit/>
          </a:bodyPr>
          <a:lstStyle/>
          <a:p>
            <a:r>
              <a:rPr lang="tr-TR" sz="800" b="1" dirty="0" smtClean="0"/>
              <a:t>İLERLEME</a:t>
            </a:r>
            <a:endParaRPr lang="tr-TR" sz="800" b="1" dirty="0"/>
          </a:p>
        </p:txBody>
      </p:sp>
      <p:sp>
        <p:nvSpPr>
          <p:cNvPr id="10" name="Metin kutusu 9"/>
          <p:cNvSpPr txBox="1"/>
          <p:nvPr/>
        </p:nvSpPr>
        <p:spPr>
          <a:xfrm rot="1360718">
            <a:off x="2646510" y="2285491"/>
            <a:ext cx="691115" cy="215444"/>
          </a:xfrm>
          <a:prstGeom prst="rect">
            <a:avLst/>
          </a:prstGeom>
          <a:solidFill>
            <a:srgbClr val="E1E1E1"/>
          </a:solidFill>
        </p:spPr>
        <p:txBody>
          <a:bodyPr wrap="square" rtlCol="0">
            <a:spAutoFit/>
          </a:bodyPr>
          <a:lstStyle/>
          <a:p>
            <a:r>
              <a:rPr lang="tr-TR" sz="800" b="1" dirty="0" smtClean="0"/>
              <a:t>DENEME</a:t>
            </a:r>
            <a:endParaRPr lang="tr-TR" sz="800" b="1" dirty="0"/>
          </a:p>
        </p:txBody>
      </p:sp>
      <p:sp>
        <p:nvSpPr>
          <p:cNvPr id="11" name="Metin kutusu 10"/>
          <p:cNvSpPr txBox="1"/>
          <p:nvPr/>
        </p:nvSpPr>
        <p:spPr>
          <a:xfrm rot="19132990">
            <a:off x="1340708" y="2499367"/>
            <a:ext cx="797442" cy="215444"/>
          </a:xfrm>
          <a:prstGeom prst="rect">
            <a:avLst/>
          </a:prstGeom>
          <a:solidFill>
            <a:srgbClr val="385A64"/>
          </a:solidFill>
        </p:spPr>
        <p:txBody>
          <a:bodyPr wrap="square" rtlCol="0">
            <a:spAutoFit/>
          </a:bodyPr>
          <a:lstStyle/>
          <a:p>
            <a:r>
              <a:rPr lang="tr-TR" sz="800" b="1" dirty="0" smtClean="0"/>
              <a:t>UYGULAMA</a:t>
            </a:r>
            <a:endParaRPr lang="tr-TR" sz="800" b="1" dirty="0"/>
          </a:p>
        </p:txBody>
      </p:sp>
      <p:sp>
        <p:nvSpPr>
          <p:cNvPr id="12" name="Metin kutusu 11"/>
          <p:cNvSpPr txBox="1"/>
          <p:nvPr/>
        </p:nvSpPr>
        <p:spPr>
          <a:xfrm rot="13965332">
            <a:off x="1167371" y="3963505"/>
            <a:ext cx="742952" cy="338554"/>
          </a:xfrm>
          <a:prstGeom prst="rect">
            <a:avLst/>
          </a:prstGeom>
          <a:solidFill>
            <a:srgbClr val="FF735C"/>
          </a:solidFill>
        </p:spPr>
        <p:txBody>
          <a:bodyPr wrap="square" rtlCol="0">
            <a:spAutoFit/>
          </a:bodyPr>
          <a:lstStyle/>
          <a:p>
            <a:r>
              <a:rPr lang="tr-TR" sz="800" b="1" dirty="0" smtClean="0"/>
              <a:t>GÖZDEN GEÇİRME</a:t>
            </a:r>
            <a:endParaRPr lang="tr-TR" sz="800" b="1" dirty="0"/>
          </a:p>
        </p:txBody>
      </p:sp>
      <p:sp>
        <p:nvSpPr>
          <p:cNvPr id="13" name="Metin kutusu 12"/>
          <p:cNvSpPr txBox="1"/>
          <p:nvPr/>
        </p:nvSpPr>
        <p:spPr>
          <a:xfrm>
            <a:off x="3552915" y="4529714"/>
            <a:ext cx="754911" cy="223284"/>
          </a:xfrm>
          <a:prstGeom prst="rect">
            <a:avLst/>
          </a:prstGeom>
          <a:solidFill>
            <a:srgbClr val="385A64"/>
          </a:solidFill>
        </p:spPr>
        <p:txBody>
          <a:bodyPr wrap="square" rtlCol="0">
            <a:spAutoFit/>
          </a:bodyPr>
          <a:lstStyle/>
          <a:p>
            <a:r>
              <a:rPr lang="tr-TR" sz="800" b="1" dirty="0" smtClean="0"/>
              <a:t>BAŞLATMA</a:t>
            </a:r>
            <a:endParaRPr lang="tr-TR" sz="800" b="1" dirty="0"/>
          </a:p>
        </p:txBody>
      </p:sp>
      <p:pic>
        <p:nvPicPr>
          <p:cNvPr id="15" name="Resim 14"/>
          <p:cNvPicPr>
            <a:picLocks noChangeAspect="1"/>
          </p:cNvPicPr>
          <p:nvPr/>
        </p:nvPicPr>
        <p:blipFill>
          <a:blip r:embed="rId5"/>
          <a:stretch>
            <a:fillRect/>
          </a:stretch>
        </p:blipFill>
        <p:spPr>
          <a:xfrm>
            <a:off x="10932718" y="226139"/>
            <a:ext cx="987638" cy="987638"/>
          </a:xfrm>
          <a:prstGeom prst="rect">
            <a:avLst/>
          </a:prstGeom>
        </p:spPr>
      </p:pic>
    </p:spTree>
    <p:extLst>
      <p:ext uri="{BB962C8B-B14F-4D97-AF65-F5344CB8AC3E}">
        <p14:creationId xmlns:p14="http://schemas.microsoft.com/office/powerpoint/2010/main" val="34825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anim calcmode="lin" valueType="num">
                                      <p:cBhvr>
                                        <p:cTn id="3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1000"/>
                                        <p:tgtEl>
                                          <p:spTgt spid="4">
                                            <p:txEl>
                                              <p:pRg st="6" end="6"/>
                                            </p:txEl>
                                          </p:spTgt>
                                        </p:tgtEl>
                                      </p:cBhvr>
                                    </p:animEffect>
                                    <p:anim calcmode="lin" valueType="num">
                                      <p:cBhvr>
                                        <p:cTn id="5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algn="ctr" rtl="0"/>
            <a:r>
              <a:rPr lang="tr-TR" dirty="0" smtClean="0"/>
              <a:t>HAFIZA VE TEKRARIN ÖNEMİ</a:t>
            </a:r>
            <a:endParaRPr lang="tr-TR" dirty="0"/>
          </a:p>
        </p:txBody>
      </p:sp>
      <p:sp>
        <p:nvSpPr>
          <p:cNvPr id="5" name="Slayt Numarası Yer Tutucusu 4">
            <a:extLst>
              <a:ext uri="{FF2B5EF4-FFF2-40B4-BE49-F238E27FC236}">
                <a16:creationId xmlns:a16="http://schemas.microsoft.com/office/drawing/2014/main" xmlns="" id="{3619E243-D955-4AE4-B703-304B0F84084C}"/>
              </a:ext>
            </a:extLst>
          </p:cNvPr>
          <p:cNvSpPr>
            <a:spLocks noGrp="1"/>
          </p:cNvSpPr>
          <p:nvPr>
            <p:ph type="sldNum" sz="quarter" idx="15"/>
          </p:nvPr>
        </p:nvSpPr>
        <p:spPr>
          <a:xfrm flipH="1">
            <a:off x="9720017" y="6376498"/>
            <a:ext cx="1801835" cy="377593"/>
          </a:xfrm>
        </p:spPr>
        <p:txBody>
          <a:bodyPr rtlCol="0"/>
          <a:lstStyle/>
          <a:p>
            <a:pPr rtl="0"/>
            <a:fld id="{058DB212-BFA2-403F-85EF-DFD3FF6D973A}" type="slidenum">
              <a:rPr lang="tr-TR" smtClean="0"/>
              <a:pPr rtl="0"/>
              <a:t>7</a:t>
            </a:fld>
            <a:endParaRPr lang="tr-TR" dirty="0"/>
          </a:p>
        </p:txBody>
      </p:sp>
      <p:sp>
        <p:nvSpPr>
          <p:cNvPr id="6" name="Metin kutusu 5"/>
          <p:cNvSpPr txBox="1"/>
          <p:nvPr/>
        </p:nvSpPr>
        <p:spPr>
          <a:xfrm>
            <a:off x="5775679" y="4567295"/>
            <a:ext cx="5559137" cy="1754326"/>
          </a:xfrm>
          <a:prstGeom prst="rect">
            <a:avLst/>
          </a:prstGeom>
          <a:noFill/>
        </p:spPr>
        <p:txBody>
          <a:bodyPr wrap="square" rtlCol="0">
            <a:spAutoFit/>
          </a:bodyPr>
          <a:lstStyle/>
          <a:p>
            <a:pPr marL="285750" indent="-285750">
              <a:buFont typeface="Arial" panose="020B0604020202020204" pitchFamily="34" charset="0"/>
              <a:buChar char="•"/>
            </a:pPr>
            <a:r>
              <a:rPr lang="lv-LV" dirty="0"/>
              <a:t>Günlük Tekrar( ilk 24 saat)/ Pekiş</a:t>
            </a:r>
            <a:r>
              <a:rPr lang="tr-TR" dirty="0"/>
              <a:t>ti</a:t>
            </a:r>
            <a:r>
              <a:rPr lang="lv-LV" dirty="0"/>
              <a:t>rme </a:t>
            </a:r>
            <a:endParaRPr lang="tr-TR" dirty="0" smtClean="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lv-LV" dirty="0"/>
              <a:t>Ha</a:t>
            </a:r>
            <a:r>
              <a:rPr lang="tr-TR" dirty="0" err="1"/>
              <a:t>ft</a:t>
            </a:r>
            <a:r>
              <a:rPr lang="lv-LV" dirty="0"/>
              <a:t>alık Tekrar/ Ha</a:t>
            </a:r>
            <a:r>
              <a:rPr lang="tr-TR" dirty="0" err="1"/>
              <a:t>fı</a:t>
            </a:r>
            <a:r>
              <a:rPr lang="lv-LV" dirty="0"/>
              <a:t>zaya </a:t>
            </a:r>
            <a:r>
              <a:rPr lang="lv-LV" dirty="0" smtClean="0"/>
              <a:t>Alma</a:t>
            </a:r>
            <a:endParaRPr lang="tr-TR" dirty="0" smtClean="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lv-LV" dirty="0"/>
              <a:t>Sınav Öncesi Tekrar/ Aylık tekrar (kalıcı öğrenme)</a:t>
            </a:r>
          </a:p>
          <a:p>
            <a:pPr marL="285750" indent="-285750">
              <a:buFont typeface="Arial" panose="020B0604020202020204" pitchFamily="34" charset="0"/>
              <a:buChar char="•"/>
            </a:pPr>
            <a:endParaRPr lang="tr-TR" dirty="0"/>
          </a:p>
        </p:txBody>
      </p:sp>
      <p:sp>
        <p:nvSpPr>
          <p:cNvPr id="7" name="Metin kutusu 6"/>
          <p:cNvSpPr txBox="1"/>
          <p:nvPr/>
        </p:nvSpPr>
        <p:spPr>
          <a:xfrm>
            <a:off x="363682" y="1246909"/>
            <a:ext cx="5320145" cy="4247317"/>
          </a:xfrm>
          <a:prstGeom prst="rect">
            <a:avLst/>
          </a:prstGeom>
          <a:noFill/>
        </p:spPr>
        <p:txBody>
          <a:bodyPr wrap="square" rtlCol="0">
            <a:spAutoFit/>
          </a:bodyPr>
          <a:lstStyle/>
          <a:p>
            <a:pPr marL="285750" indent="-285750">
              <a:buFont typeface="Arial" panose="020B0604020202020204" pitchFamily="34" charset="0"/>
              <a:buChar char="•"/>
            </a:pPr>
            <a:r>
              <a:rPr lang="tr-TR" dirty="0" smtClean="0"/>
              <a:t>Tekrar konusunda zaman önemli bir unsurdur.</a:t>
            </a:r>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Tekrarda edilen bilginin hafızada kalıcı hale gelmesi için ARALIKLI bir şekilde yapılması önemlidir.</a:t>
            </a:r>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a:t>Aralıklı </a:t>
            </a:r>
            <a:r>
              <a:rPr lang="tr-TR" dirty="0" smtClean="0"/>
              <a:t>tekrarlar yapılmadığında öğrenilen bilgi kısa sürede unutulur. Aynı </a:t>
            </a:r>
            <a:r>
              <a:rPr lang="tr-TR" dirty="0"/>
              <a:t>bilgi şu veya bu sebeple size tekrar lazım olduğunda, tekrar en başta harcadığınız zaman kadar süre harcamanız gerekecektir. Bu hem motivasyonunuzu bozacak, hem zamanınızı boşa harcamanıza sebep olacak, hem de kendinize olan güvenin kaybolmasına neden olacaktır.</a:t>
            </a:r>
          </a:p>
        </p:txBody>
      </p:sp>
      <p:pic>
        <p:nvPicPr>
          <p:cNvPr id="8" name="Resim 7"/>
          <p:cNvPicPr>
            <a:picLocks noChangeAspect="1"/>
          </p:cNvPicPr>
          <p:nvPr/>
        </p:nvPicPr>
        <p:blipFill>
          <a:blip r:embed="rId3">
            <a:extLst>
              <a:ext uri="{BEBA8EAE-BF5A-486C-A8C5-ECC9F3942E4B}">
                <a14:imgProps xmlns:a14="http://schemas.microsoft.com/office/drawing/2010/main">
                  <a14:imgLayer r:embed="rId4">
                    <a14:imgEffect>
                      <a14:backgroundRemoval t="9585" b="92652" l="10224" r="89457">
                        <a14:foregroundMark x1="16454" y1="60703" x2="16454" y2="60703"/>
                        <a14:foregroundMark x1="15176" y1="69329" x2="15176" y2="69329"/>
                        <a14:foregroundMark x1="19329" y1="87380" x2="19329" y2="87380"/>
                        <a14:foregroundMark x1="12620" y1="87859" x2="12620" y2="87859"/>
                        <a14:foregroundMark x1="18850" y1="86262" x2="18850" y2="86262"/>
                        <a14:foregroundMark x1="87859" y1="89297" x2="87859" y2="89297"/>
                        <a14:foregroundMark x1="88658" y1="88019" x2="88658" y2="88019"/>
                        <a14:foregroundMark x1="80831" y1="89936" x2="80831" y2="89936"/>
                        <a14:foregroundMark x1="79712" y1="89936" x2="81310" y2="87380"/>
                        <a14:foregroundMark x1="87220" y1="89457" x2="87540" y2="85942"/>
                        <a14:foregroundMark x1="52077" y1="24281" x2="52077" y2="24281"/>
                        <a14:foregroundMark x1="49681" y1="28115" x2="58466" y2="25399"/>
                        <a14:foregroundMark x1="23642" y1="57508" x2="26677" y2="60224"/>
                      </a14:backgroundRemoval>
                    </a14:imgEffect>
                  </a14:imgLayer>
                </a14:imgProps>
              </a:ext>
              <a:ext uri="{28A0092B-C50C-407E-A947-70E740481C1C}">
                <a14:useLocalDpi xmlns:a14="http://schemas.microsoft.com/office/drawing/2010/main" val="0"/>
              </a:ext>
            </a:extLst>
          </a:blip>
          <a:stretch>
            <a:fillRect/>
          </a:stretch>
        </p:blipFill>
        <p:spPr>
          <a:xfrm>
            <a:off x="7205417" y="228600"/>
            <a:ext cx="5029200" cy="4711628"/>
          </a:xfrm>
          <a:prstGeom prst="rect">
            <a:avLst/>
          </a:prstGeom>
        </p:spPr>
      </p:pic>
      <p:pic>
        <p:nvPicPr>
          <p:cNvPr id="3" name="Resim 2"/>
          <p:cNvPicPr>
            <a:picLocks noChangeAspect="1"/>
          </p:cNvPicPr>
          <p:nvPr/>
        </p:nvPicPr>
        <p:blipFill>
          <a:blip r:embed="rId5"/>
          <a:stretch>
            <a:fillRect/>
          </a:stretch>
        </p:blipFill>
        <p:spPr>
          <a:xfrm>
            <a:off x="10890597" y="228600"/>
            <a:ext cx="987638" cy="987638"/>
          </a:xfrm>
          <a:prstGeom prst="rect">
            <a:avLst/>
          </a:prstGeom>
        </p:spPr>
      </p:pic>
    </p:spTree>
    <p:extLst>
      <p:ext uri="{BB962C8B-B14F-4D97-AF65-F5344CB8AC3E}">
        <p14:creationId xmlns:p14="http://schemas.microsoft.com/office/powerpoint/2010/main" val="28123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1000"/>
                                        <p:tgtEl>
                                          <p:spTgt spid="7">
                                            <p:txEl>
                                              <p:pRg st="4" end="4"/>
                                            </p:txEl>
                                          </p:spTgt>
                                        </p:tgtEl>
                                      </p:cBhvr>
                                    </p:animEffect>
                                    <p:anim calcmode="lin" valueType="num">
                                      <p:cBhvr>
                                        <p:cTn id="3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strVal val="#ppt_w+.3"/>
                                          </p:val>
                                        </p:tav>
                                        <p:tav tm="100000">
                                          <p:val>
                                            <p:strVal val="#ppt_w"/>
                                          </p:val>
                                        </p:tav>
                                      </p:tavLst>
                                    </p:anim>
                                    <p:anim calcmode="lin" valueType="num">
                                      <p:cBhvr>
                                        <p:cTn id="37" dur="1000" fill="hold"/>
                                        <p:tgtEl>
                                          <p:spTgt spid="6"/>
                                        </p:tgtEl>
                                        <p:attrNameLst>
                                          <p:attrName>ppt_h</p:attrName>
                                        </p:attrNameLst>
                                      </p:cBhvr>
                                      <p:tavLst>
                                        <p:tav tm="0">
                                          <p:val>
                                            <p:strVal val="#ppt_h"/>
                                          </p:val>
                                        </p:tav>
                                        <p:tav tm="100000">
                                          <p:val>
                                            <p:strVal val="#ppt_h"/>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pPr algn="ctr" rtl="0"/>
            <a:r>
              <a:rPr lang="tr-TR" dirty="0" smtClean="0"/>
              <a:t>HAFIZA VE TEKRARIN ÖNEMİ</a:t>
            </a:r>
            <a:endParaRPr lang="tr-TR" dirty="0"/>
          </a:p>
        </p:txBody>
      </p:sp>
      <p:sp>
        <p:nvSpPr>
          <p:cNvPr id="4" name="İçerik Yer Tutucusu 3">
            <a:extLst>
              <a:ext uri="{FF2B5EF4-FFF2-40B4-BE49-F238E27FC236}">
                <a16:creationId xmlns:a16="http://schemas.microsoft.com/office/drawing/2014/main" xmlns="" id="{5F0977C3-BD7D-4617-8DF1-56211456D512}"/>
              </a:ext>
            </a:extLst>
          </p:cNvPr>
          <p:cNvSpPr>
            <a:spLocks noGrp="1"/>
          </p:cNvSpPr>
          <p:nvPr>
            <p:ph sz="half" idx="1"/>
          </p:nvPr>
        </p:nvSpPr>
        <p:spPr>
          <a:xfrm>
            <a:off x="554944" y="1209838"/>
            <a:ext cx="5341031" cy="1477469"/>
          </a:xfrm>
        </p:spPr>
        <p:txBody>
          <a:bodyPr rtlCol="0"/>
          <a:lstStyle/>
          <a:p>
            <a:pPr algn="just"/>
            <a:r>
              <a:rPr lang="tr-TR" dirty="0" smtClean="0"/>
              <a:t>GÜNLÜK TEKRAR; Günlük olarak işlenen konular her gün ders bitip eve gidildiğinde defterden ya da konunun işlediği kitap not aldığınız araç gereç ne ise oralardan tekrarının yapılması ve konuya ilişkin 3-5-10 var ise soruya bakılması, böylece günlük işlenen bilgiler daha kalıcı olacaktır. </a:t>
            </a:r>
          </a:p>
        </p:txBody>
      </p:sp>
      <p:sp>
        <p:nvSpPr>
          <p:cNvPr id="5" name="Slayt Numarası Yer Tutucusu 4">
            <a:extLst>
              <a:ext uri="{FF2B5EF4-FFF2-40B4-BE49-F238E27FC236}">
                <a16:creationId xmlns:a16="http://schemas.microsoft.com/office/drawing/2014/main" xmlns="" id="{3619E243-D955-4AE4-B703-304B0F84084C}"/>
              </a:ext>
            </a:extLst>
          </p:cNvPr>
          <p:cNvSpPr>
            <a:spLocks noGrp="1"/>
          </p:cNvSpPr>
          <p:nvPr>
            <p:ph type="sldNum" sz="quarter" idx="15"/>
          </p:nvPr>
        </p:nvSpPr>
        <p:spPr>
          <a:xfrm flipH="1">
            <a:off x="9720017" y="6376498"/>
            <a:ext cx="1801835" cy="377593"/>
          </a:xfrm>
        </p:spPr>
        <p:txBody>
          <a:bodyPr rtlCol="0"/>
          <a:lstStyle/>
          <a:p>
            <a:pPr rtl="0"/>
            <a:fld id="{058DB212-BFA2-403F-85EF-DFD3FF6D973A}" type="slidenum">
              <a:rPr lang="tr-TR" smtClean="0"/>
              <a:pPr rtl="0"/>
              <a:t>8</a:t>
            </a:fld>
            <a:endParaRPr lang="tr-TR" dirty="0"/>
          </a:p>
        </p:txBody>
      </p:sp>
      <p:sp>
        <p:nvSpPr>
          <p:cNvPr id="8" name="Dikdörtgen 7"/>
          <p:cNvSpPr/>
          <p:nvPr/>
        </p:nvSpPr>
        <p:spPr>
          <a:xfrm>
            <a:off x="5762625" y="2680868"/>
            <a:ext cx="6096000" cy="1754326"/>
          </a:xfrm>
          <a:prstGeom prst="rect">
            <a:avLst/>
          </a:prstGeom>
        </p:spPr>
        <p:txBody>
          <a:bodyPr>
            <a:spAutoFit/>
          </a:bodyPr>
          <a:lstStyle/>
          <a:p>
            <a:pPr marL="285750" indent="-285750" algn="just">
              <a:buFont typeface="Arial" panose="020B0604020202020204" pitchFamily="34" charset="0"/>
              <a:buChar char="•"/>
            </a:pPr>
            <a:r>
              <a:rPr lang="tr-TR" dirty="0"/>
              <a:t>HAFTALIK TEKRAR; Hafta sonu, hafta içi kaç gün ve ne kadar konu işlenmişse, günlük tekrardan daha kapsayıcı bir test çözümü yapmak, yanlış cevaplarımıza ve boş bıraktığımız sorulara ilgili defter, konu anlatımlı kitaptan yada konuyla ilgili video anlatımlardan bir kez daha tekrar etmek </a:t>
            </a:r>
          </a:p>
        </p:txBody>
      </p:sp>
      <p:sp>
        <p:nvSpPr>
          <p:cNvPr id="9" name="Dikdörtgen 8"/>
          <p:cNvSpPr/>
          <p:nvPr/>
        </p:nvSpPr>
        <p:spPr>
          <a:xfrm>
            <a:off x="554944" y="4563948"/>
            <a:ext cx="6096000" cy="1477328"/>
          </a:xfrm>
          <a:prstGeom prst="rect">
            <a:avLst/>
          </a:prstGeom>
        </p:spPr>
        <p:txBody>
          <a:bodyPr>
            <a:spAutoFit/>
          </a:bodyPr>
          <a:lstStyle/>
          <a:p>
            <a:pPr marL="285750" indent="-285750" algn="just">
              <a:buFont typeface="Arial" panose="020B0604020202020204" pitchFamily="34" charset="0"/>
              <a:buChar char="•"/>
            </a:pPr>
            <a:r>
              <a:rPr lang="tr-TR" dirty="0"/>
              <a:t>SINAV ÖNCESİ TEKRAR; Sınavdan sorumlu </a:t>
            </a:r>
            <a:r>
              <a:rPr lang="tr-TR" dirty="0" smtClean="0"/>
              <a:t>olduğun </a:t>
            </a:r>
            <a:r>
              <a:rPr lang="tr-TR" dirty="0"/>
              <a:t>konulara yeniden göz atmak. Burada amaç konulardaki eksiklikleri gidermek, bu sebeple </a:t>
            </a:r>
            <a:r>
              <a:rPr lang="tr-TR" dirty="0" smtClean="0"/>
              <a:t>sınav </a:t>
            </a:r>
            <a:r>
              <a:rPr lang="tr-TR" dirty="0"/>
              <a:t>konularını kapsayan test çözüp testteki </a:t>
            </a:r>
            <a:r>
              <a:rPr lang="tr-TR" dirty="0" smtClean="0"/>
              <a:t>hatalarla </a:t>
            </a:r>
            <a:r>
              <a:rPr lang="tr-TR" dirty="0"/>
              <a:t>ilgili konu çalışması yapılmalı örnekler </a:t>
            </a:r>
            <a:r>
              <a:rPr lang="tr-TR" dirty="0" smtClean="0"/>
              <a:t>incelenmeli</a:t>
            </a:r>
            <a:r>
              <a:rPr lang="tr-TR" dirty="0"/>
              <a:t>.</a:t>
            </a:r>
          </a:p>
        </p:txBody>
      </p:sp>
      <p:pic>
        <p:nvPicPr>
          <p:cNvPr id="11" name="Resim 10"/>
          <p:cNvPicPr>
            <a:picLocks noChangeAspect="1"/>
          </p:cNvPicPr>
          <p:nvPr/>
        </p:nvPicPr>
        <p:blipFill>
          <a:blip r:embed="rId3">
            <a:extLst>
              <a:ext uri="{BEBA8EAE-BF5A-486C-A8C5-ECC9F3942E4B}">
                <a14:imgProps xmlns:a14="http://schemas.microsoft.com/office/drawing/2010/main">
                  <a14:imgLayer r:embed="rId4">
                    <a14:imgEffect>
                      <a14:backgroundRemoval t="12141" b="47764" l="52716" r="93930"/>
                    </a14:imgEffect>
                  </a14:imgLayer>
                </a14:imgProps>
              </a:ext>
              <a:ext uri="{28A0092B-C50C-407E-A947-70E740481C1C}">
                <a14:useLocalDpi xmlns:a14="http://schemas.microsoft.com/office/drawing/2010/main" val="0"/>
              </a:ext>
            </a:extLst>
          </a:blip>
          <a:stretch>
            <a:fillRect/>
          </a:stretch>
        </p:blipFill>
        <p:spPr>
          <a:xfrm>
            <a:off x="6377690" y="-16449"/>
            <a:ext cx="5962650" cy="5747898"/>
          </a:xfrm>
          <a:prstGeom prst="rect">
            <a:avLst/>
          </a:prstGeom>
        </p:spPr>
      </p:pic>
      <p:pic>
        <p:nvPicPr>
          <p:cNvPr id="12" name="Resim 11"/>
          <p:cNvPicPr>
            <a:picLocks noChangeAspect="1"/>
          </p:cNvPicPr>
          <p:nvPr/>
        </p:nvPicPr>
        <p:blipFill>
          <a:blip r:embed="rId5">
            <a:extLst>
              <a:ext uri="{BEBA8EAE-BF5A-486C-A8C5-ECC9F3942E4B}">
                <a14:imgProps xmlns:a14="http://schemas.microsoft.com/office/drawing/2010/main">
                  <a14:imgLayer r:embed="rId4">
                    <a14:imgEffect>
                      <a14:backgroundRemoval t="51597" b="92652" l="5431" r="45687">
                        <a14:foregroundMark x1="12141" y1="58307" x2="12141" y2="58307"/>
                        <a14:foregroundMark x1="9904" y1="54633" x2="9904" y2="54633"/>
                      </a14:backgroundRemoval>
                    </a14:imgEffect>
                  </a14:imgLayer>
                </a14:imgProps>
              </a:ext>
              <a:ext uri="{28A0092B-C50C-407E-A947-70E740481C1C}">
                <a14:useLocalDpi xmlns:a14="http://schemas.microsoft.com/office/drawing/2010/main" val="0"/>
              </a:ext>
            </a:extLst>
          </a:blip>
          <a:stretch>
            <a:fillRect/>
          </a:stretch>
        </p:blipFill>
        <p:spPr>
          <a:xfrm>
            <a:off x="9207212" y="1509823"/>
            <a:ext cx="5455086" cy="5235644"/>
          </a:xfrm>
          <a:prstGeom prst="rect">
            <a:avLst/>
          </a:prstGeom>
        </p:spPr>
      </p:pic>
      <p:pic>
        <p:nvPicPr>
          <p:cNvPr id="13" name="Resim 12"/>
          <p:cNvPicPr>
            <a:picLocks noChangeAspect="1"/>
          </p:cNvPicPr>
          <p:nvPr/>
        </p:nvPicPr>
        <p:blipFill>
          <a:blip r:embed="rId6">
            <a:extLst>
              <a:ext uri="{BEBA8EAE-BF5A-486C-A8C5-ECC9F3942E4B}">
                <a14:imgProps xmlns:a14="http://schemas.microsoft.com/office/drawing/2010/main">
                  <a14:imgLayer r:embed="rId4">
                    <a14:imgEffect>
                      <a14:backgroundRemoval t="57668" b="92173" l="50160" r="93770"/>
                    </a14:imgEffect>
                  </a14:imgLayer>
                </a14:imgProps>
              </a:ext>
              <a:ext uri="{28A0092B-C50C-407E-A947-70E740481C1C}">
                <a14:useLocalDpi xmlns:a14="http://schemas.microsoft.com/office/drawing/2010/main" val="0"/>
              </a:ext>
            </a:extLst>
          </a:blip>
          <a:stretch>
            <a:fillRect/>
          </a:stretch>
        </p:blipFill>
        <p:spPr>
          <a:xfrm>
            <a:off x="73229" y="-653101"/>
            <a:ext cx="5641971" cy="5753537"/>
          </a:xfrm>
          <a:prstGeom prst="rect">
            <a:avLst/>
          </a:prstGeom>
        </p:spPr>
      </p:pic>
      <p:pic>
        <p:nvPicPr>
          <p:cNvPr id="3" name="Resim 2"/>
          <p:cNvPicPr>
            <a:picLocks noChangeAspect="1"/>
          </p:cNvPicPr>
          <p:nvPr/>
        </p:nvPicPr>
        <p:blipFill>
          <a:blip r:embed="rId7"/>
          <a:stretch>
            <a:fillRect/>
          </a:stretch>
        </p:blipFill>
        <p:spPr>
          <a:xfrm>
            <a:off x="254004" y="205357"/>
            <a:ext cx="987638" cy="987638"/>
          </a:xfrm>
          <a:prstGeom prst="rect">
            <a:avLst/>
          </a:prstGeom>
        </p:spPr>
      </p:pic>
    </p:spTree>
    <p:extLst>
      <p:ext uri="{BB962C8B-B14F-4D97-AF65-F5344CB8AC3E}">
        <p14:creationId xmlns:p14="http://schemas.microsoft.com/office/powerpoint/2010/main" val="242826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par>
                                <p:cTn id="30" presetID="3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fltVal val="0"/>
                                          </p:val>
                                        </p:tav>
                                        <p:tav tm="100000">
                                          <p:val>
                                            <p:strVal val="#ppt_w"/>
                                          </p:val>
                                        </p:tav>
                                      </p:tavLst>
                                    </p:anim>
                                    <p:anim calcmode="lin" valueType="num">
                                      <p:cBhvr>
                                        <p:cTn id="33" dur="1000" fill="hold"/>
                                        <p:tgtEl>
                                          <p:spTgt spid="13"/>
                                        </p:tgtEl>
                                        <p:attrNameLst>
                                          <p:attrName>ppt_h</p:attrName>
                                        </p:attrNameLst>
                                      </p:cBhvr>
                                      <p:tavLst>
                                        <p:tav tm="0">
                                          <p:val>
                                            <p:fltVal val="0"/>
                                          </p:val>
                                        </p:tav>
                                        <p:tav tm="100000">
                                          <p:val>
                                            <p:strVal val="#ppt_h"/>
                                          </p:val>
                                        </p:tav>
                                      </p:tavLst>
                                    </p:anim>
                                    <p:anim calcmode="lin" valueType="num">
                                      <p:cBhvr>
                                        <p:cTn id="34" dur="1000" fill="hold"/>
                                        <p:tgtEl>
                                          <p:spTgt spid="13"/>
                                        </p:tgtEl>
                                        <p:attrNameLst>
                                          <p:attrName>style.rotation</p:attrName>
                                        </p:attrNameLst>
                                      </p:cBhvr>
                                      <p:tavLst>
                                        <p:tav tm="0">
                                          <p:val>
                                            <p:fltVal val="90"/>
                                          </p:val>
                                        </p:tav>
                                        <p:tav tm="100000">
                                          <p:val>
                                            <p:fltVal val="0"/>
                                          </p:val>
                                        </p:tav>
                                      </p:tavLst>
                                    </p:anim>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par>
                                <p:cTn id="44" presetID="31"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xmlns="" id="{903996C0-0A7C-4905-8FD4-EC23739737EE}"/>
              </a:ext>
            </a:extLst>
          </p:cNvPr>
          <p:cNvSpPr>
            <a:spLocks noGrp="1"/>
          </p:cNvSpPr>
          <p:nvPr>
            <p:ph type="sldNum" sz="quarter" idx="14"/>
          </p:nvPr>
        </p:nvSpPr>
        <p:spPr>
          <a:xfrm>
            <a:off x="9734843" y="6366107"/>
            <a:ext cx="2122680" cy="414000"/>
          </a:xfrm>
        </p:spPr>
        <p:txBody>
          <a:bodyPr rtlCol="0"/>
          <a:lstStyle/>
          <a:p>
            <a:pPr rtl="0"/>
            <a:fld id="{058DB212-BFA2-403F-85EF-DFD3FF6D973A}" type="slidenum">
              <a:rPr lang="tr-TR" smtClean="0">
                <a:solidFill>
                  <a:schemeClr val="accent6">
                    <a:lumMod val="50000"/>
                  </a:schemeClr>
                </a:solidFill>
                <a:latin typeface="Forte" panose="03060902040502070203" pitchFamily="66" charset="0"/>
              </a:rPr>
              <a:pPr rtl="0"/>
              <a:t>9</a:t>
            </a:fld>
            <a:endParaRPr lang="tr-TR" dirty="0">
              <a:solidFill>
                <a:schemeClr val="accent6">
                  <a:lumMod val="50000"/>
                </a:schemeClr>
              </a:solidFill>
              <a:latin typeface="Forte" panose="03060902040502070203" pitchFamily="66" charset="0"/>
            </a:endParaRPr>
          </a:p>
        </p:txBody>
      </p:sp>
      <p:pic>
        <p:nvPicPr>
          <p:cNvPr id="3" name="Resim 2"/>
          <p:cNvPicPr>
            <a:picLocks noChangeAspect="1"/>
          </p:cNvPicPr>
          <p:nvPr/>
        </p:nvPicPr>
        <p:blipFill>
          <a:blip r:embed="rId3"/>
          <a:stretch>
            <a:fillRect/>
          </a:stretch>
        </p:blipFill>
        <p:spPr>
          <a:xfrm>
            <a:off x="10756551" y="285499"/>
            <a:ext cx="987638" cy="987638"/>
          </a:xfrm>
          <a:prstGeom prst="rect">
            <a:avLst/>
          </a:prstGeom>
        </p:spPr>
      </p:pic>
      <p:pic>
        <p:nvPicPr>
          <p:cNvPr id="6" name="Resim 5"/>
          <p:cNvPicPr>
            <a:picLocks noChangeAspect="1"/>
          </p:cNvPicPr>
          <p:nvPr/>
        </p:nvPicPr>
        <p:blipFill>
          <a:blip r:embed="rId4">
            <a:extLst>
              <a:ext uri="{BEBA8EAE-BF5A-486C-A8C5-ECC9F3942E4B}">
                <a14:imgProps xmlns:a14="http://schemas.microsoft.com/office/drawing/2010/main">
                  <a14:imgLayer r:embed="rId5">
                    <a14:imgEffect>
                      <a14:backgroundRemoval t="2716" b="89617" l="3355" r="98882">
                        <a14:foregroundMark x1="29233" y1="18850" x2="29233" y2="18850"/>
                        <a14:foregroundMark x1="74760" y1="21086" x2="74760" y2="21086"/>
                        <a14:foregroundMark x1="85463" y1="73482" x2="85463" y2="73482"/>
                        <a14:foregroundMark x1="56869" y1="76038" x2="56869" y2="76038"/>
                        <a14:foregroundMark x1="19489" y1="72204" x2="19489" y2="72204"/>
                        <a14:foregroundMark x1="5911" y1="68690" x2="5911" y2="69329"/>
                        <a14:foregroundMark x1="18211" y1="59904" x2="18051" y2="57668"/>
                        <a14:foregroundMark x1="19329" y1="59425" x2="19649" y2="58626"/>
                        <a14:foregroundMark x1="18051" y1="57188" x2="18690" y2="55272"/>
                        <a14:foregroundMark x1="18371" y1="54952" x2="20288" y2="52716"/>
                        <a14:foregroundMark x1="20288" y1="52556" x2="23003" y2="50639"/>
                        <a14:foregroundMark x1="23003" y1="50639" x2="25240" y2="49840"/>
                        <a14:foregroundMark x1="25559" y1="49840" x2="29553" y2="49840"/>
                        <a14:foregroundMark x1="32907" y1="25080" x2="33706" y2="29073"/>
                        <a14:foregroundMark x1="73163" y1="30192" x2="73802" y2="32748"/>
                        <a14:foregroundMark x1="73802" y1="32907" x2="73642" y2="35304"/>
                        <a14:foregroundMark x1="73482" y1="35304" x2="72843" y2="37700"/>
                        <a14:foregroundMark x1="71086" y1="38179" x2="71246" y2="39617"/>
                        <a14:foregroundMark x1="74281" y1="49042" x2="78754" y2="50160"/>
                        <a14:foregroundMark x1="79073" y1="50639" x2="82748" y2="53994"/>
                        <a14:foregroundMark x1="82748" y1="54153" x2="84984" y2="60543"/>
                        <a14:foregroundMark x1="84984" y1="60863" x2="85304" y2="62620"/>
                        <a14:foregroundMark x1="85463" y1="62300" x2="86741" y2="60064"/>
                        <a14:foregroundMark x1="69649" y1="48562" x2="73802" y2="48882"/>
                        <a14:foregroundMark x1="51597" y1="56230" x2="51757" y2="65016"/>
                        <a14:foregroundMark x1="55911" y1="29233" x2="55911" y2="29233"/>
                        <a14:foregroundMark x1="56390" y1="25080" x2="55751" y2="31150"/>
                        <a14:foregroundMark x1="59904" y1="28594" x2="58307" y2="31629"/>
                        <a14:foregroundMark x1="62939" y1="30990" x2="61022" y2="33067"/>
                        <a14:foregroundMark x1="64856" y1="32907" x2="62780" y2="34505"/>
                        <a14:foregroundMark x1="53195" y1="27955" x2="53834" y2="32109"/>
                        <a14:foregroundMark x1="50319" y1="30032" x2="51438" y2="32428"/>
                        <a14:foregroundMark x1="30032" y1="53994" x2="33067" y2="52556"/>
                        <a14:foregroundMark x1="31789" y1="57827" x2="34824" y2="55431"/>
                        <a14:foregroundMark x1="35783" y1="62141" x2="37859" y2="57508"/>
                        <a14:foregroundMark x1="40735" y1="61182" x2="40735" y2="58466"/>
                        <a14:foregroundMark x1="45208" y1="60703" x2="44728" y2="58626"/>
                        <a14:foregroundMark x1="92971" y1="62460" x2="93930" y2="60543"/>
                        <a14:foregroundMark x1="94409" y1="63578" x2="96166" y2="60863"/>
                        <a14:foregroundMark x1="96166" y1="64537" x2="98243" y2="63578"/>
                      </a14:backgroundRemoval>
                    </a14:imgEffect>
                  </a14:imgLayer>
                </a14:imgProps>
              </a:ext>
              <a:ext uri="{28A0092B-C50C-407E-A947-70E740481C1C}">
                <a14:useLocalDpi xmlns:a14="http://schemas.microsoft.com/office/drawing/2010/main" val="0"/>
              </a:ext>
            </a:extLst>
          </a:blip>
          <a:stretch>
            <a:fillRect/>
          </a:stretch>
        </p:blipFill>
        <p:spPr>
          <a:xfrm>
            <a:off x="856669" y="285499"/>
            <a:ext cx="9625820" cy="6095845"/>
          </a:xfrm>
          <a:prstGeom prst="rect">
            <a:avLst/>
          </a:prstGeom>
        </p:spPr>
      </p:pic>
      <p:sp>
        <p:nvSpPr>
          <p:cNvPr id="8" name="Metin kutusu 7"/>
          <p:cNvSpPr txBox="1"/>
          <p:nvPr/>
        </p:nvSpPr>
        <p:spPr>
          <a:xfrm>
            <a:off x="3054746" y="1025876"/>
            <a:ext cx="1702191" cy="369332"/>
          </a:xfrm>
          <a:prstGeom prst="rect">
            <a:avLst/>
          </a:prstGeom>
          <a:noFill/>
        </p:spPr>
        <p:txBody>
          <a:bodyPr wrap="square" rtlCol="0">
            <a:spAutoFit/>
          </a:bodyPr>
          <a:lstStyle/>
          <a:p>
            <a:r>
              <a:rPr lang="tr-TR" dirty="0" smtClean="0">
                <a:solidFill>
                  <a:schemeClr val="accent6">
                    <a:lumMod val="50000"/>
                  </a:schemeClr>
                </a:solidFill>
                <a:latin typeface="Forte" panose="03060902040502070203" pitchFamily="66" charset="0"/>
              </a:rPr>
              <a:t>DİNLEME</a:t>
            </a:r>
            <a:endParaRPr lang="tr-TR" dirty="0">
              <a:solidFill>
                <a:schemeClr val="accent6">
                  <a:lumMod val="50000"/>
                </a:schemeClr>
              </a:solidFill>
              <a:latin typeface="Forte" panose="03060902040502070203" pitchFamily="66" charset="0"/>
            </a:endParaRPr>
          </a:p>
        </p:txBody>
      </p:sp>
      <p:sp>
        <p:nvSpPr>
          <p:cNvPr id="9" name="Metin kutusu 8"/>
          <p:cNvSpPr txBox="1"/>
          <p:nvPr/>
        </p:nvSpPr>
        <p:spPr>
          <a:xfrm>
            <a:off x="7489073" y="1210542"/>
            <a:ext cx="1364566" cy="369332"/>
          </a:xfrm>
          <a:prstGeom prst="rect">
            <a:avLst/>
          </a:prstGeom>
          <a:noFill/>
        </p:spPr>
        <p:txBody>
          <a:bodyPr wrap="square" rtlCol="0">
            <a:spAutoFit/>
          </a:bodyPr>
          <a:lstStyle/>
          <a:p>
            <a:r>
              <a:rPr lang="tr-TR" dirty="0" smtClean="0">
                <a:solidFill>
                  <a:schemeClr val="accent6">
                    <a:lumMod val="50000"/>
                  </a:schemeClr>
                </a:solidFill>
                <a:latin typeface="Forte" panose="03060902040502070203" pitchFamily="66" charset="0"/>
              </a:rPr>
              <a:t>OKUMA</a:t>
            </a:r>
            <a:endParaRPr lang="tr-TR" dirty="0">
              <a:solidFill>
                <a:schemeClr val="accent6">
                  <a:lumMod val="50000"/>
                </a:schemeClr>
              </a:solidFill>
              <a:latin typeface="Forte" panose="03060902040502070203" pitchFamily="66" charset="0"/>
            </a:endParaRPr>
          </a:p>
        </p:txBody>
      </p:sp>
      <p:sp>
        <p:nvSpPr>
          <p:cNvPr id="10" name="Metin kutusu 9"/>
          <p:cNvSpPr txBox="1"/>
          <p:nvPr/>
        </p:nvSpPr>
        <p:spPr>
          <a:xfrm>
            <a:off x="1626875" y="4574602"/>
            <a:ext cx="1427871" cy="369332"/>
          </a:xfrm>
          <a:prstGeom prst="rect">
            <a:avLst/>
          </a:prstGeom>
          <a:noFill/>
        </p:spPr>
        <p:txBody>
          <a:bodyPr wrap="square" rtlCol="0">
            <a:spAutoFit/>
          </a:bodyPr>
          <a:lstStyle/>
          <a:p>
            <a:r>
              <a:rPr lang="tr-TR" dirty="0" smtClean="0">
                <a:solidFill>
                  <a:schemeClr val="accent6">
                    <a:lumMod val="50000"/>
                  </a:schemeClr>
                </a:solidFill>
                <a:latin typeface="Forte" panose="03060902040502070203" pitchFamily="66" charset="0"/>
              </a:rPr>
              <a:t>NOT TUTMA</a:t>
            </a:r>
            <a:endParaRPr lang="tr-TR" dirty="0">
              <a:solidFill>
                <a:schemeClr val="accent6">
                  <a:lumMod val="50000"/>
                </a:schemeClr>
              </a:solidFill>
              <a:latin typeface="Forte" panose="03060902040502070203" pitchFamily="66" charset="0"/>
            </a:endParaRPr>
          </a:p>
        </p:txBody>
      </p:sp>
      <p:sp>
        <p:nvSpPr>
          <p:cNvPr id="12" name="Metin kutusu 11"/>
          <p:cNvSpPr txBox="1"/>
          <p:nvPr/>
        </p:nvSpPr>
        <p:spPr>
          <a:xfrm>
            <a:off x="5126215" y="4620768"/>
            <a:ext cx="1477108" cy="646331"/>
          </a:xfrm>
          <a:prstGeom prst="rect">
            <a:avLst/>
          </a:prstGeom>
          <a:noFill/>
        </p:spPr>
        <p:txBody>
          <a:bodyPr wrap="square" rtlCol="0">
            <a:spAutoFit/>
          </a:bodyPr>
          <a:lstStyle/>
          <a:p>
            <a:r>
              <a:rPr lang="tr-TR" dirty="0" smtClean="0">
                <a:solidFill>
                  <a:schemeClr val="accent6">
                    <a:lumMod val="50000"/>
                  </a:schemeClr>
                </a:solidFill>
                <a:latin typeface="Forte" panose="03060902040502070203" pitchFamily="66" charset="0"/>
              </a:rPr>
              <a:t>ÖZET ÇIKARMA</a:t>
            </a:r>
            <a:endParaRPr lang="tr-TR" dirty="0">
              <a:solidFill>
                <a:schemeClr val="accent6">
                  <a:lumMod val="50000"/>
                </a:schemeClr>
              </a:solidFill>
              <a:latin typeface="Forte" panose="03060902040502070203" pitchFamily="66" charset="0"/>
            </a:endParaRPr>
          </a:p>
        </p:txBody>
      </p:sp>
      <p:sp>
        <p:nvSpPr>
          <p:cNvPr id="13" name="Metin kutusu 12"/>
          <p:cNvSpPr txBox="1"/>
          <p:nvPr/>
        </p:nvSpPr>
        <p:spPr>
          <a:xfrm>
            <a:off x="8205238" y="4436102"/>
            <a:ext cx="1976512" cy="646331"/>
          </a:xfrm>
          <a:prstGeom prst="rect">
            <a:avLst/>
          </a:prstGeom>
          <a:noFill/>
        </p:spPr>
        <p:txBody>
          <a:bodyPr wrap="square" rtlCol="0">
            <a:spAutoFit/>
          </a:bodyPr>
          <a:lstStyle/>
          <a:p>
            <a:r>
              <a:rPr lang="tr-TR" dirty="0" smtClean="0">
                <a:solidFill>
                  <a:schemeClr val="accent6">
                    <a:lumMod val="50000"/>
                  </a:schemeClr>
                </a:solidFill>
                <a:latin typeface="Forte" panose="03060902040502070203" pitchFamily="66" charset="0"/>
              </a:rPr>
              <a:t>ANLATMA/</a:t>
            </a:r>
          </a:p>
          <a:p>
            <a:r>
              <a:rPr lang="tr-TR" dirty="0" smtClean="0">
                <a:solidFill>
                  <a:schemeClr val="accent6">
                    <a:lumMod val="50000"/>
                  </a:schemeClr>
                </a:solidFill>
                <a:latin typeface="Forte" panose="03060902040502070203" pitchFamily="66" charset="0"/>
              </a:rPr>
              <a:t>SUNUM YAPMA</a:t>
            </a:r>
            <a:endParaRPr lang="tr-TR" dirty="0">
              <a:solidFill>
                <a:schemeClr val="accent6">
                  <a:lumMod val="50000"/>
                </a:schemeClr>
              </a:solidFill>
              <a:latin typeface="Forte" panose="03060902040502070203" pitchFamily="66" charset="0"/>
            </a:endParaRPr>
          </a:p>
        </p:txBody>
      </p:sp>
      <p:sp>
        <p:nvSpPr>
          <p:cNvPr id="2" name="Başlık 1">
            <a:extLst>
              <a:ext uri="{FF2B5EF4-FFF2-40B4-BE49-F238E27FC236}">
                <a16:creationId xmlns:a16="http://schemas.microsoft.com/office/drawing/2014/main" xmlns="" id="{A4CA33D0-A2F5-49D6-833F-C677390546EB}"/>
              </a:ext>
            </a:extLst>
          </p:cNvPr>
          <p:cNvSpPr>
            <a:spLocks noGrp="1"/>
          </p:cNvSpPr>
          <p:nvPr>
            <p:ph type="title"/>
          </p:nvPr>
        </p:nvSpPr>
        <p:spPr>
          <a:xfrm>
            <a:off x="4277177" y="2614335"/>
            <a:ext cx="2503449" cy="892188"/>
          </a:xfrm>
          <a:solidFill>
            <a:schemeClr val="bg1"/>
          </a:solidFill>
        </p:spPr>
        <p:txBody>
          <a:bodyPr rtlCol="0"/>
          <a:lstStyle/>
          <a:p>
            <a:pPr algn="ctr" rtl="0"/>
            <a:r>
              <a:rPr lang="tr-TR" sz="2400" dirty="0" smtClean="0">
                <a:solidFill>
                  <a:schemeClr val="accent6">
                    <a:lumMod val="50000"/>
                  </a:schemeClr>
                </a:solidFill>
                <a:latin typeface="Forte" panose="03060902040502070203" pitchFamily="66" charset="0"/>
              </a:rPr>
              <a:t>ETKİN ÇALIŞMA BECERİLERİ</a:t>
            </a:r>
            <a:endParaRPr lang="tr-TR" sz="2400" dirty="0">
              <a:solidFill>
                <a:schemeClr val="accent6">
                  <a:lumMod val="50000"/>
                </a:schemeClr>
              </a:solidFill>
              <a:latin typeface="Forte" panose="03060902040502070203" pitchFamily="66" charset="0"/>
            </a:endParaRPr>
          </a:p>
        </p:txBody>
      </p:sp>
      <p:pic>
        <p:nvPicPr>
          <p:cNvPr id="7" name="Resim 6"/>
          <p:cNvPicPr>
            <a:picLocks noChangeAspect="1"/>
          </p:cNvPicPr>
          <p:nvPr/>
        </p:nvPicPr>
        <p:blipFill>
          <a:blip r:embed="rId6"/>
          <a:stretch>
            <a:fillRect/>
          </a:stretch>
        </p:blipFill>
        <p:spPr>
          <a:xfrm>
            <a:off x="10015470" y="267744"/>
            <a:ext cx="5962405" cy="5968501"/>
          </a:xfrm>
          <a:prstGeom prst="rect">
            <a:avLst/>
          </a:prstGeom>
        </p:spPr>
      </p:pic>
      <p:pic>
        <p:nvPicPr>
          <p:cNvPr id="11" name="Resim 10"/>
          <p:cNvPicPr>
            <a:picLocks noChangeAspect="1"/>
          </p:cNvPicPr>
          <p:nvPr/>
        </p:nvPicPr>
        <p:blipFill>
          <a:blip r:embed="rId7">
            <a:extLst>
              <a:ext uri="{BEBA8EAE-BF5A-486C-A8C5-ECC9F3942E4B}">
                <a14:imgProps xmlns:a14="http://schemas.microsoft.com/office/drawing/2010/main">
                  <a14:imgLayer r:embed="rId8">
                    <a14:imgEffect>
                      <a14:backgroundRemoval t="4473" b="25879" l="9744" r="89776">
                        <a14:foregroundMark x1="59425" y1="21246" x2="59425" y2="21246"/>
                        <a14:foregroundMark x1="62620" y1="23323" x2="62620" y2="23323"/>
                        <a14:foregroundMark x1="61821" y1="24281" x2="61981" y2="23323"/>
                        <a14:foregroundMark x1="61661" y1="23323" x2="62460" y2="22684"/>
                      </a14:backgroundRemoval>
                    </a14:imgEffect>
                  </a14:imgLayer>
                </a14:imgProps>
              </a:ext>
              <a:ext uri="{28A0092B-C50C-407E-A947-70E740481C1C}">
                <a14:useLocalDpi xmlns:a14="http://schemas.microsoft.com/office/drawing/2010/main" val="0"/>
              </a:ext>
            </a:extLst>
          </a:blip>
          <a:stretch>
            <a:fillRect/>
          </a:stretch>
        </p:blipFill>
        <p:spPr>
          <a:xfrm>
            <a:off x="-1447882" y="1777942"/>
            <a:ext cx="5962650" cy="5962650"/>
          </a:xfrm>
          <a:prstGeom prst="rect">
            <a:avLst/>
          </a:prstGeom>
        </p:spPr>
      </p:pic>
      <p:pic>
        <p:nvPicPr>
          <p:cNvPr id="14" name="Resim 13"/>
          <p:cNvPicPr>
            <a:picLocks noChangeAspect="1"/>
          </p:cNvPicPr>
          <p:nvPr/>
        </p:nvPicPr>
        <p:blipFill>
          <a:blip r:embed="rId9">
            <a:extLst>
              <a:ext uri="{BEBA8EAE-BF5A-486C-A8C5-ECC9F3942E4B}">
                <a14:imgProps xmlns:a14="http://schemas.microsoft.com/office/drawing/2010/main">
                  <a14:imgLayer r:embed="rId8">
                    <a14:imgEffect>
                      <a14:backgroundRemoval t="67732" b="89776" l="9744" r="33067"/>
                    </a14:imgEffect>
                  </a14:imgLayer>
                </a14:imgProps>
              </a:ext>
              <a:ext uri="{28A0092B-C50C-407E-A947-70E740481C1C}">
                <a14:useLocalDpi xmlns:a14="http://schemas.microsoft.com/office/drawing/2010/main" val="0"/>
              </a:ext>
            </a:extLst>
          </a:blip>
          <a:stretch>
            <a:fillRect/>
          </a:stretch>
        </p:blipFill>
        <p:spPr>
          <a:xfrm>
            <a:off x="8650904" y="-3522888"/>
            <a:ext cx="5962650" cy="5962650"/>
          </a:xfrm>
          <a:prstGeom prst="rect">
            <a:avLst/>
          </a:prstGeom>
        </p:spPr>
      </p:pic>
      <p:pic>
        <p:nvPicPr>
          <p:cNvPr id="15" name="Resim 14"/>
          <p:cNvPicPr>
            <a:picLocks noChangeAspect="1"/>
          </p:cNvPicPr>
          <p:nvPr/>
        </p:nvPicPr>
        <p:blipFill>
          <a:blip r:embed="rId10">
            <a:extLst>
              <a:ext uri="{BEBA8EAE-BF5A-486C-A8C5-ECC9F3942E4B}">
                <a14:imgProps xmlns:a14="http://schemas.microsoft.com/office/drawing/2010/main">
                  <a14:imgLayer r:embed="rId8">
                    <a14:imgEffect>
                      <a14:backgroundRemoval t="76358" b="89776" l="36102" r="89776"/>
                    </a14:imgEffect>
                  </a14:imgLayer>
                </a14:imgProps>
              </a:ext>
              <a:ext uri="{28A0092B-C50C-407E-A947-70E740481C1C}">
                <a14:useLocalDpi xmlns:a14="http://schemas.microsoft.com/office/drawing/2010/main" val="0"/>
              </a:ext>
            </a:extLst>
          </a:blip>
          <a:stretch>
            <a:fillRect/>
          </a:stretch>
        </p:blipFill>
        <p:spPr>
          <a:xfrm>
            <a:off x="296102" y="895350"/>
            <a:ext cx="5962650" cy="5962650"/>
          </a:xfrm>
          <a:prstGeom prst="rect">
            <a:avLst/>
          </a:prstGeom>
        </p:spPr>
      </p:pic>
      <p:pic>
        <p:nvPicPr>
          <p:cNvPr id="16" name="Resim 15"/>
          <p:cNvPicPr>
            <a:picLocks noChangeAspect="1"/>
          </p:cNvPicPr>
          <p:nvPr/>
        </p:nvPicPr>
        <p:blipFill>
          <a:blip r:embed="rId11">
            <a:extLst>
              <a:ext uri="{BEBA8EAE-BF5A-486C-A8C5-ECC9F3942E4B}">
                <a14:imgProps xmlns:a14="http://schemas.microsoft.com/office/drawing/2010/main">
                  <a14:imgLayer r:embed="rId8">
                    <a14:imgEffect>
                      <a14:backgroundRemoval t="9744" b="89776" l="76358" r="95527"/>
                    </a14:imgEffect>
                  </a14:imgLayer>
                </a14:imgProps>
              </a:ext>
              <a:ext uri="{28A0092B-C50C-407E-A947-70E740481C1C}">
                <a14:useLocalDpi xmlns:a14="http://schemas.microsoft.com/office/drawing/2010/main" val="0"/>
              </a:ext>
            </a:extLst>
          </a:blip>
          <a:stretch>
            <a:fillRect/>
          </a:stretch>
        </p:blipFill>
        <p:spPr>
          <a:xfrm>
            <a:off x="725466" y="-1203383"/>
            <a:ext cx="5962650" cy="5962650"/>
          </a:xfrm>
          <a:prstGeom prst="rect">
            <a:avLst/>
          </a:prstGeom>
        </p:spPr>
      </p:pic>
      <p:pic>
        <p:nvPicPr>
          <p:cNvPr id="17" name="Resim 16"/>
          <p:cNvPicPr>
            <a:picLocks noChangeAspect="1"/>
          </p:cNvPicPr>
          <p:nvPr/>
        </p:nvPicPr>
        <p:blipFill>
          <a:blip r:embed="rId12">
            <a:extLst>
              <a:ext uri="{BEBA8EAE-BF5A-486C-A8C5-ECC9F3942E4B}">
                <a14:imgProps xmlns:a14="http://schemas.microsoft.com/office/drawing/2010/main">
                  <a14:imgLayer r:embed="rId8">
                    <a14:imgEffect>
                      <a14:backgroundRemoval t="9904" b="35144" l="9904" r="30511">
                        <a14:foregroundMark x1="17252" y1="27476" x2="17252" y2="27476"/>
                      </a14:backgroundRemoval>
                    </a14:imgEffect>
                  </a14:imgLayer>
                </a14:imgProps>
              </a:ext>
              <a:ext uri="{28A0092B-C50C-407E-A947-70E740481C1C}">
                <a14:useLocalDpi xmlns:a14="http://schemas.microsoft.com/office/drawing/2010/main" val="0"/>
              </a:ext>
            </a:extLst>
          </a:blip>
          <a:stretch>
            <a:fillRect/>
          </a:stretch>
        </p:blipFill>
        <p:spPr>
          <a:xfrm>
            <a:off x="203592" y="-242050"/>
            <a:ext cx="5962650" cy="5962650"/>
          </a:xfrm>
          <a:prstGeom prst="rect">
            <a:avLst/>
          </a:prstGeom>
        </p:spPr>
      </p:pic>
      <p:pic>
        <p:nvPicPr>
          <p:cNvPr id="18" name="Resim 17"/>
          <p:cNvPicPr>
            <a:picLocks noChangeAspect="1"/>
          </p:cNvPicPr>
          <p:nvPr/>
        </p:nvPicPr>
        <p:blipFill>
          <a:blip r:embed="rId13">
            <a:extLst>
              <a:ext uri="{BEBA8EAE-BF5A-486C-A8C5-ECC9F3942E4B}">
                <a14:imgProps xmlns:a14="http://schemas.microsoft.com/office/drawing/2010/main">
                  <a14:imgLayer r:embed="rId8">
                    <a14:imgEffect>
                      <a14:backgroundRemoval t="9904" b="89936" l="73802" r="89936">
                        <a14:foregroundMark x1="77476" y1="85942" x2="77476" y2="85942"/>
                      </a14:backgroundRemoval>
                    </a14:imgEffect>
                  </a14:imgLayer>
                </a14:imgProps>
              </a:ext>
              <a:ext uri="{28A0092B-C50C-407E-A947-70E740481C1C}">
                <a14:useLocalDpi xmlns:a14="http://schemas.microsoft.com/office/drawing/2010/main" val="0"/>
              </a:ext>
            </a:extLst>
          </a:blip>
          <a:stretch>
            <a:fillRect/>
          </a:stretch>
        </p:blipFill>
        <p:spPr>
          <a:xfrm>
            <a:off x="6350653" y="947319"/>
            <a:ext cx="5962650" cy="5962650"/>
          </a:xfrm>
          <a:prstGeom prst="rect">
            <a:avLst/>
          </a:prstGeom>
        </p:spPr>
      </p:pic>
    </p:spTree>
    <p:extLst>
      <p:ext uri="{BB962C8B-B14F-4D97-AF65-F5344CB8AC3E}">
        <p14:creationId xmlns:p14="http://schemas.microsoft.com/office/powerpoint/2010/main" val="9788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10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10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10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10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10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10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1000"/>
                                        <p:tgtEl>
                                          <p:spTgt spid="2"/>
                                        </p:tgtEl>
                                      </p:cBhvr>
                                    </p:animEffect>
                                  </p:childTnLst>
                                </p:cTn>
                              </p:par>
                              <p:par>
                                <p:cTn id="32" presetID="22" presetClass="entr" presetSubtype="4"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1000"/>
                                        <p:tgtEl>
                                          <p:spTgt spid="7"/>
                                        </p:tgtEl>
                                      </p:cBhvr>
                                    </p:animEffect>
                                  </p:childTnLst>
                                </p:cTn>
                              </p:par>
                              <p:par>
                                <p:cTn id="35" presetID="2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1000"/>
                                        <p:tgtEl>
                                          <p:spTgt spid="11"/>
                                        </p:tgtEl>
                                      </p:cBhvr>
                                    </p:animEffect>
                                  </p:childTnLst>
                                </p:cTn>
                              </p:par>
                              <p:par>
                                <p:cTn id="38" presetID="22" presetClass="entr" presetSubtype="4"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1000"/>
                                        <p:tgtEl>
                                          <p:spTgt spid="14"/>
                                        </p:tgtEl>
                                      </p:cBhvr>
                                    </p:animEffect>
                                  </p:childTnLst>
                                </p:cTn>
                              </p:par>
                              <p:par>
                                <p:cTn id="41" presetID="2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1000"/>
                                        <p:tgtEl>
                                          <p:spTgt spid="15"/>
                                        </p:tgtEl>
                                      </p:cBhvr>
                                    </p:animEffect>
                                  </p:childTnLst>
                                </p:cTn>
                              </p:par>
                              <p:par>
                                <p:cTn id="44" presetID="22" presetClass="entr" presetSubtype="4"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1000"/>
                                        <p:tgtEl>
                                          <p:spTgt spid="16"/>
                                        </p:tgtEl>
                                      </p:cBhvr>
                                    </p:animEffect>
                                  </p:childTnLst>
                                </p:cTn>
                              </p:par>
                              <p:par>
                                <p:cTn id="47" presetID="22" presetClass="entr" presetSubtype="4"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1000"/>
                                        <p:tgtEl>
                                          <p:spTgt spid="17"/>
                                        </p:tgtEl>
                                      </p:cBhvr>
                                    </p:animEffect>
                                  </p:childTnLst>
                                </p:cTn>
                              </p:par>
                              <p:par>
                                <p:cTn id="50" presetID="22" presetClass="entr" presetSubtype="4"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2" grpId="0"/>
      <p:bldP spid="13" grpId="0"/>
      <p:bldP spid="2" grpId="0" animBg="1"/>
    </p:bldLst>
  </p:timing>
</p:sld>
</file>

<file path=ppt/theme/theme1.xml><?xml version="1.0" encoding="utf-8"?>
<a:theme xmlns:a="http://schemas.openxmlformats.org/drawingml/2006/main" name="Ofis Teması">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465665_TF78725693.potx" id="{9FCACDEA-9F1F-49FF-9B81-3416310F4F03}" vid="{B45DCA2F-5E16-4E3C-9FAC-6E7974447D26}"/>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D055DD-EB40-4970-8737-0C547D1B15AF}">
  <ds:schemaRefs>
    <ds:schemaRef ds:uri="http://schemas.microsoft.com/sharepoint/v3/contenttype/forms"/>
  </ds:schemaRefs>
</ds:datastoreItem>
</file>

<file path=customXml/itemProps2.xml><?xml version="1.0" encoding="utf-8"?>
<ds:datastoreItem xmlns:ds="http://schemas.openxmlformats.org/officeDocument/2006/customXml" ds:itemID="{431AED34-0EA6-47AA-B839-315094397034}">
  <ds:schemaRefs>
    <ds:schemaRef ds:uri="http://purl.org/dc/elements/1.1/"/>
    <ds:schemaRef ds:uri="http://purl.org/dc/dcmitype/"/>
    <ds:schemaRef ds:uri="http://schemas.openxmlformats.org/package/2006/metadata/core-properties"/>
    <ds:schemaRef ds:uri="http://www.w3.org/XML/1998/namespace"/>
    <ds:schemaRef ds:uri="http://schemas.microsoft.com/office/2006/documentManagement/types"/>
    <ds:schemaRef ds:uri="16c05727-aa75-4e4a-9b5f-8a80a1165891"/>
    <ds:schemaRef ds:uri="http://purl.org/dc/terms/"/>
    <ds:schemaRef ds:uri="http://schemas.microsoft.com/office/infopath/2007/PartnerControls"/>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8A32ED35-1B96-4BBF-AA31-C7CE7C08A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Lise sunusu</Template>
  <TotalTime>0</TotalTime>
  <Words>1002</Words>
  <Application>Microsoft Office PowerPoint</Application>
  <PresentationFormat>Geniş ekran</PresentationFormat>
  <Paragraphs>138</Paragraphs>
  <Slides>17</Slides>
  <Notes>14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17</vt:i4>
      </vt:variant>
    </vt:vector>
  </HeadingPairs>
  <TitlesOfParts>
    <vt:vector size="25" baseType="lpstr">
      <vt:lpstr>Arial</vt:lpstr>
      <vt:lpstr>Arial Black</vt:lpstr>
      <vt:lpstr>Calibri</vt:lpstr>
      <vt:lpstr>Courier New</vt:lpstr>
      <vt:lpstr>Forte</vt:lpstr>
      <vt:lpstr>Times New Roman</vt:lpstr>
      <vt:lpstr>Wingdings</vt:lpstr>
      <vt:lpstr>Ofis Teması</vt:lpstr>
      <vt:lpstr>VERİMLİ DERS ÇALIŞMA</vt:lpstr>
      <vt:lpstr>PowerPoint Sunusu</vt:lpstr>
      <vt:lpstr>NASIL ÇALIŞMALIYIM</vt:lpstr>
      <vt:lpstr>NASIL ÇALIŞMALIYIM</vt:lpstr>
      <vt:lpstr>PowerPoint Sunusu</vt:lpstr>
      <vt:lpstr>HAFIZA VE TEKRARIN ÖNEMİ</vt:lpstr>
      <vt:lpstr>HAFIZA VE TEKRARIN ÖNEMİ</vt:lpstr>
      <vt:lpstr>HAFIZA VE TEKRARIN ÖNEMİ</vt:lpstr>
      <vt:lpstr>ETKİN ÇALIŞMA BECERİLERİ</vt:lpstr>
      <vt:lpstr>PowerPoint Sunusu</vt:lpstr>
      <vt:lpstr>PowerPoint Sunusu</vt:lpstr>
      <vt:lpstr>PowerPoint Sunusu</vt:lpstr>
      <vt:lpstr>TEST ÇALIŞMASININ AMACI</vt:lpstr>
      <vt:lpstr>SORU ÇÖZERKEN GENEL OLARAK DİKKAT EDİLMESİ GEREKENLER</vt:lpstr>
      <vt:lpstr>MOTİVASYON SAĞLAMA</vt:lpstr>
      <vt:lpstr>PowerPoint Sunusu</vt:lpstr>
      <vt:lpstr>Teşekkürler</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2021-02-11T08:48:12Z</dcterms:created>
  <dcterms:modified xsi:type="dcterms:W3CDTF">2021-02-22T09:02:03Z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