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58" r:id="rId13"/>
    <p:sldId id="259" r:id="rId14"/>
    <p:sldId id="281" r:id="rId15"/>
    <p:sldId id="282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Sınava Başvuran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Sayfa1!$A$2:$A$9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Sayfa1!$B$2:$B$9</c:f>
              <c:numCache>
                <c:formatCode>General</c:formatCode>
                <c:ptCount val="8"/>
                <c:pt idx="0">
                  <c:v>2216670</c:v>
                </c:pt>
                <c:pt idx="1">
                  <c:v>2256377</c:v>
                </c:pt>
                <c:pt idx="2">
                  <c:v>2265844</c:v>
                </c:pt>
                <c:pt idx="3">
                  <c:v>2381412</c:v>
                </c:pt>
                <c:pt idx="4">
                  <c:v>2528031</c:v>
                </c:pt>
                <c:pt idx="5">
                  <c:v>2436958</c:v>
                </c:pt>
                <c:pt idx="6">
                  <c:v>2426554</c:v>
                </c:pt>
                <c:pt idx="7">
                  <c:v>3234318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4-4011-ADE0-DC20C4DCA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6040512"/>
        <c:axId val="986033024"/>
      </c:barChart>
      <c:catAx>
        <c:axId val="98604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6033024"/>
        <c:crosses val="autoZero"/>
        <c:auto val="1"/>
        <c:lblAlgn val="ctr"/>
        <c:lblOffset val="100"/>
        <c:noMultiLvlLbl val="0"/>
      </c:catAx>
      <c:valAx>
        <c:axId val="98603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6040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12. Sınıf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Sayfa1!$A$2:$A$9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Sayfa1!$B$2:$B$9</c:f>
              <c:numCache>
                <c:formatCode>General</c:formatCode>
                <c:ptCount val="8"/>
                <c:pt idx="0">
                  <c:v>891090</c:v>
                </c:pt>
                <c:pt idx="1">
                  <c:v>950156</c:v>
                </c:pt>
                <c:pt idx="2">
                  <c:v>960410</c:v>
                </c:pt>
                <c:pt idx="3">
                  <c:v>954353</c:v>
                </c:pt>
                <c:pt idx="4">
                  <c:v>983701</c:v>
                </c:pt>
                <c:pt idx="5">
                  <c:v>894178</c:v>
                </c:pt>
                <c:pt idx="6">
                  <c:v>936108</c:v>
                </c:pt>
                <c:pt idx="7">
                  <c:v>874304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1-430F-BE66-43F615054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727216"/>
        <c:axId val="985732624"/>
      </c:barChart>
      <c:catAx>
        <c:axId val="98572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5732624"/>
        <c:crosses val="autoZero"/>
        <c:auto val="1"/>
        <c:lblAlgn val="ctr"/>
        <c:lblOffset val="100"/>
        <c:noMultiLvlLbl val="0"/>
      </c:catAx>
      <c:valAx>
        <c:axId val="98573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57272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12. Sınıf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Sayfa1!$A$2:$A$9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Sayfa1!$B$2:$B$9</c:f>
              <c:numCache>
                <c:formatCode>General</c:formatCode>
                <c:ptCount val="8"/>
                <c:pt idx="0">
                  <c:v>2076</c:v>
                </c:pt>
                <c:pt idx="1">
                  <c:v>2266</c:v>
                </c:pt>
                <c:pt idx="2">
                  <c:v>2344</c:v>
                </c:pt>
                <c:pt idx="3">
                  <c:v>3150</c:v>
                </c:pt>
                <c:pt idx="4">
                  <c:v>7838</c:v>
                </c:pt>
                <c:pt idx="5">
                  <c:v>10085</c:v>
                </c:pt>
                <c:pt idx="6">
                  <c:v>11862</c:v>
                </c:pt>
                <c:pt idx="7">
                  <c:v>11767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1-430F-BE66-43F615054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727216"/>
        <c:axId val="985732624"/>
      </c:barChart>
      <c:catAx>
        <c:axId val="98572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5732624"/>
        <c:crosses val="autoZero"/>
        <c:auto val="1"/>
        <c:lblAlgn val="ctr"/>
        <c:lblOffset val="100"/>
        <c:noMultiLvlLbl val="0"/>
      </c:catAx>
      <c:valAx>
        <c:axId val="98573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57272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Kontenjan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Sayfa1!$A$2:$A$9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Sayfa1!$B$2:$B$9</c:f>
              <c:numCache>
                <c:formatCode>General</c:formatCode>
                <c:ptCount val="8"/>
                <c:pt idx="0">
                  <c:v>436484</c:v>
                </c:pt>
                <c:pt idx="1">
                  <c:v>449018</c:v>
                </c:pt>
                <c:pt idx="2">
                  <c:v>473767</c:v>
                </c:pt>
                <c:pt idx="3">
                  <c:v>484631</c:v>
                </c:pt>
                <c:pt idx="4">
                  <c:v>447754</c:v>
                </c:pt>
                <c:pt idx="5">
                  <c:v>458049</c:v>
                </c:pt>
                <c:pt idx="6">
                  <c:v>468888</c:v>
                </c:pt>
                <c:pt idx="7">
                  <c:v>469037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1-430F-BE66-43F615054F03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Yerleşen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Sayfa1!$A$2:$A$9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Sayfa1!$C$2:$C$9</c:f>
              <c:numCache>
                <c:formatCode>General</c:formatCode>
                <c:ptCount val="8"/>
                <c:pt idx="0">
                  <c:v>417714</c:v>
                </c:pt>
                <c:pt idx="1">
                  <c:v>423479</c:v>
                </c:pt>
                <c:pt idx="2">
                  <c:v>422946</c:v>
                </c:pt>
                <c:pt idx="3">
                  <c:v>394945</c:v>
                </c:pt>
                <c:pt idx="4">
                  <c:v>409587</c:v>
                </c:pt>
                <c:pt idx="5">
                  <c:v>431380</c:v>
                </c:pt>
                <c:pt idx="6">
                  <c:v>370561</c:v>
                </c:pt>
                <c:pt idx="7">
                  <c:v>453730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6-48B9-B1BA-1827C36CA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727216"/>
        <c:axId val="985732624"/>
      </c:barChart>
      <c:catAx>
        <c:axId val="98572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5732624"/>
        <c:crosses val="autoZero"/>
        <c:auto val="1"/>
        <c:lblAlgn val="ctr"/>
        <c:lblOffset val="100"/>
        <c:noMultiLvlLbl val="0"/>
      </c:catAx>
      <c:valAx>
        <c:axId val="98573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57272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Kontenjan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Sayfa1!$A$2:$A$9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Sayfa1!$B$2:$B$9</c:f>
              <c:numCache>
                <c:formatCode>General</c:formatCode>
                <c:ptCount val="8"/>
                <c:pt idx="0">
                  <c:v>387255</c:v>
                </c:pt>
                <c:pt idx="1">
                  <c:v>403378</c:v>
                </c:pt>
                <c:pt idx="2">
                  <c:v>436904</c:v>
                </c:pt>
                <c:pt idx="3">
                  <c:v>354859</c:v>
                </c:pt>
                <c:pt idx="4">
                  <c:v>376940</c:v>
                </c:pt>
                <c:pt idx="5">
                  <c:v>380172</c:v>
                </c:pt>
                <c:pt idx="6">
                  <c:v>389228</c:v>
                </c:pt>
                <c:pt idx="7">
                  <c:v>398187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1-430F-BE66-43F615054F03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Yerleşen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Sayfa1!$A$2:$A$9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Sayfa1!$C$2:$C$9</c:f>
              <c:numCache>
                <c:formatCode>General</c:formatCode>
                <c:ptCount val="8"/>
                <c:pt idx="0">
                  <c:v>367236</c:v>
                </c:pt>
                <c:pt idx="1">
                  <c:v>368770</c:v>
                </c:pt>
                <c:pt idx="2">
                  <c:v>273342</c:v>
                </c:pt>
                <c:pt idx="3">
                  <c:v>346037</c:v>
                </c:pt>
                <c:pt idx="4">
                  <c:v>343874</c:v>
                </c:pt>
                <c:pt idx="5">
                  <c:v>349785</c:v>
                </c:pt>
                <c:pt idx="6">
                  <c:v>318166</c:v>
                </c:pt>
                <c:pt idx="7">
                  <c:v>396704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6-48B9-B1BA-1827C36CA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727216"/>
        <c:axId val="985732624"/>
      </c:barChart>
      <c:catAx>
        <c:axId val="98572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5732624"/>
        <c:crosses val="autoZero"/>
        <c:auto val="1"/>
        <c:lblAlgn val="ctr"/>
        <c:lblOffset val="100"/>
        <c:noMultiLvlLbl val="0"/>
      </c:catAx>
      <c:valAx>
        <c:axId val="98573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57272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7F741-CDEE-4D3E-A670-F2DB076590DA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A3540EFA-D185-4DD5-B961-510EEB5361E4}">
      <dgm:prSet/>
      <dgm:spPr/>
      <dgm:t>
        <a:bodyPr anchor="t"/>
        <a:lstStyle/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208</a:t>
          </a:r>
        </a:p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Üniversite</a:t>
          </a:r>
        </a:p>
      </dgm:t>
    </dgm:pt>
    <dgm:pt modelId="{4F067086-A048-4226-86FC-D97440B3B2AD}" type="parTrans" cxnId="{7EAFAA90-95AD-49B2-BCD1-2EA140D85328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57390B7-1EBC-4147-AE48-D45B8E472C31}" type="sibTrans" cxnId="{7EAFAA90-95AD-49B2-BCD1-2EA140D85328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1EB0232-4192-4608-A6F2-6198863D9018}">
      <dgm:prSet/>
      <dgm:spPr/>
      <dgm:t>
        <a:bodyPr anchor="t"/>
        <a:lstStyle/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129</a:t>
          </a:r>
        </a:p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Devlet</a:t>
          </a:r>
        </a:p>
      </dgm:t>
    </dgm:pt>
    <dgm:pt modelId="{1C3FFAA2-3691-4E78-8BBE-38CBBAB67214}" type="parTrans" cxnId="{D7FF5744-45AE-4D12-8AA6-B61D8EA63FC3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CF16983-9504-4F8A-8EAB-B0DD9C7A9720}" type="sibTrans" cxnId="{D7FF5744-45AE-4D12-8AA6-B61D8EA63FC3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BC6E747-C093-4761-942D-7AEC3442B8E1}">
      <dgm:prSet/>
      <dgm:spPr/>
      <dgm:t>
        <a:bodyPr anchor="t"/>
        <a:lstStyle/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79</a:t>
          </a:r>
        </a:p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Vakıf</a:t>
          </a:r>
        </a:p>
      </dgm:t>
    </dgm:pt>
    <dgm:pt modelId="{A0249FCA-B445-4442-943F-775ACDFB09F3}" type="parTrans" cxnId="{38029503-B397-4E33-BB4A-955E5BB41ABA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433A3F6-B67D-4672-9CF9-77F4C5762BCA}" type="sibTrans" cxnId="{38029503-B397-4E33-BB4A-955E5BB41ABA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90CDBCC-70CB-4853-AAC1-8C553A1DC48A}">
      <dgm:prSet/>
      <dgm:spPr/>
      <dgm:t>
        <a:bodyPr anchor="t"/>
        <a:lstStyle/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11</a:t>
          </a:r>
        </a:p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Teknik</a:t>
          </a:r>
        </a:p>
      </dgm:t>
    </dgm:pt>
    <dgm:pt modelId="{54F9B3CC-3BFF-455F-B66F-C957B11C178E}" type="parTrans" cxnId="{96585C14-DFDB-44F8-B701-AD40ED14597D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914A42E-CF6C-4773-BC2C-05332EF852DE}" type="sibTrans" cxnId="{96585C14-DFDB-44F8-B701-AD40ED14597D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BFEC898-7572-454E-9D30-3F4A2E3A98A7}">
      <dgm:prSet/>
      <dgm:spPr/>
      <dgm:t>
        <a:bodyPr anchor="t"/>
        <a:lstStyle/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2</a:t>
          </a:r>
        </a:p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 Güzel sanatlar</a:t>
          </a:r>
        </a:p>
      </dgm:t>
    </dgm:pt>
    <dgm:pt modelId="{068F5EFA-001D-49DB-AD90-60E5213A5700}" type="parTrans" cxnId="{3D0D8854-AC89-42FE-A1AC-72705FD6EB51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85D46AA-AAF4-4C11-99D1-183E4537C04F}" type="sibTrans" cxnId="{3D0D8854-AC89-42FE-A1AC-72705FD6EB51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8F1798F-17DA-4F5F-93AD-11C51A5270D7}">
      <dgm:prSet/>
      <dgm:spPr/>
      <dgm:t>
        <a:bodyPr anchor="t"/>
        <a:lstStyle/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1</a:t>
          </a:r>
        </a:p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Yüksek Teknoloji Enstitüsü</a:t>
          </a:r>
        </a:p>
      </dgm:t>
    </dgm:pt>
    <dgm:pt modelId="{3070C73C-D647-4733-842A-FDF31E2EB006}" type="parTrans" cxnId="{954471F1-5FC9-445D-AF58-983C48295219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036C355-15E2-4A58-AF85-986F068CB563}" type="sibTrans" cxnId="{954471F1-5FC9-445D-AF58-983C48295219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6274E9C-553E-4A7C-A3EF-B7B424B44303}">
      <dgm:prSet/>
      <dgm:spPr/>
      <dgm:t>
        <a:bodyPr anchor="t"/>
        <a:lstStyle/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480</a:t>
          </a:r>
        </a:p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Lisans Programı</a:t>
          </a:r>
        </a:p>
      </dgm:t>
    </dgm:pt>
    <dgm:pt modelId="{CED7903E-0B17-4918-B6FE-588D39C90240}" type="parTrans" cxnId="{B9706CD0-096E-4BB5-A8C4-4FBAA568A632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6B39798-ED4A-494C-B789-0D1667263EB3}" type="sibTrans" cxnId="{B9706CD0-096E-4BB5-A8C4-4FBAA568A632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2B624DD-06C8-4088-B4C5-9C527C8658B0}">
      <dgm:prSet/>
      <dgm:spPr/>
      <dgm:t>
        <a:bodyPr anchor="t"/>
        <a:lstStyle/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228 </a:t>
          </a:r>
        </a:p>
        <a:p>
          <a:r>
            <a:rPr lang="tr-TR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Ön Lisans Programı</a:t>
          </a:r>
        </a:p>
      </dgm:t>
    </dgm:pt>
    <dgm:pt modelId="{71FBE8D8-D533-452A-8BE1-F0EDFB6BED08}" type="parTrans" cxnId="{DF5F6B2A-07A0-42A3-A09F-B7E0E2DEF596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102D073-6637-4032-BCAB-0B5DEB59751B}" type="sibTrans" cxnId="{DF5F6B2A-07A0-42A3-A09F-B7E0E2DEF596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61FEBFB-0B74-4784-90C9-8052A6572A2A}" type="pres">
      <dgm:prSet presAssocID="{8317F741-CDEE-4D3E-A670-F2DB076590DA}" presName="CompostProcess" presStyleCnt="0">
        <dgm:presLayoutVars>
          <dgm:dir/>
          <dgm:resizeHandles val="exact"/>
        </dgm:presLayoutVars>
      </dgm:prSet>
      <dgm:spPr/>
    </dgm:pt>
    <dgm:pt modelId="{41053037-3C56-42F5-BAEF-77BB6D770D00}" type="pres">
      <dgm:prSet presAssocID="{8317F741-CDEE-4D3E-A670-F2DB076590DA}" presName="arrow" presStyleLbl="bgShp" presStyleIdx="0" presStyleCnt="1"/>
      <dgm:spPr>
        <a:solidFill>
          <a:schemeClr val="accent2">
            <a:tint val="40000"/>
            <a:hueOff val="0"/>
            <a:satOff val="0"/>
            <a:lumOff val="0"/>
            <a:alpha val="44000"/>
          </a:schemeClr>
        </a:solidFill>
      </dgm:spPr>
    </dgm:pt>
    <dgm:pt modelId="{6DEB1256-7E44-4026-9E47-12B6BC83BAF2}" type="pres">
      <dgm:prSet presAssocID="{8317F741-CDEE-4D3E-A670-F2DB076590DA}" presName="linearProcess" presStyleCnt="0"/>
      <dgm:spPr/>
    </dgm:pt>
    <dgm:pt modelId="{FFAE4477-D0CD-4FFB-AAE7-739512EF2587}" type="pres">
      <dgm:prSet presAssocID="{A3540EFA-D185-4DD5-B961-510EEB5361E4}" presName="textNode" presStyleLbl="node1" presStyleIdx="0" presStyleCnt="8">
        <dgm:presLayoutVars>
          <dgm:bulletEnabled val="1"/>
        </dgm:presLayoutVars>
      </dgm:prSet>
      <dgm:spPr/>
    </dgm:pt>
    <dgm:pt modelId="{D9BE8CE6-E8C2-4456-9621-3442BBAEBFF6}" type="pres">
      <dgm:prSet presAssocID="{957390B7-1EBC-4147-AE48-D45B8E472C31}" presName="sibTrans" presStyleCnt="0"/>
      <dgm:spPr/>
    </dgm:pt>
    <dgm:pt modelId="{2DDEEADE-C8E4-4E8D-9CD2-E04D2FC0FB4A}" type="pres">
      <dgm:prSet presAssocID="{A1EB0232-4192-4608-A6F2-6198863D9018}" presName="textNode" presStyleLbl="node1" presStyleIdx="1" presStyleCnt="8">
        <dgm:presLayoutVars>
          <dgm:bulletEnabled val="1"/>
        </dgm:presLayoutVars>
      </dgm:prSet>
      <dgm:spPr/>
    </dgm:pt>
    <dgm:pt modelId="{B8D9AA65-4602-4EFA-8F58-795248EFE65D}" type="pres">
      <dgm:prSet presAssocID="{FCF16983-9504-4F8A-8EAB-B0DD9C7A9720}" presName="sibTrans" presStyleCnt="0"/>
      <dgm:spPr/>
    </dgm:pt>
    <dgm:pt modelId="{71344BDD-700A-4DF6-88A2-CC95182104D3}" type="pres">
      <dgm:prSet presAssocID="{BBC6E747-C093-4761-942D-7AEC3442B8E1}" presName="textNode" presStyleLbl="node1" presStyleIdx="2" presStyleCnt="8">
        <dgm:presLayoutVars>
          <dgm:bulletEnabled val="1"/>
        </dgm:presLayoutVars>
      </dgm:prSet>
      <dgm:spPr/>
    </dgm:pt>
    <dgm:pt modelId="{A7490940-6B70-4CDF-9956-ED2B6E2D8ACF}" type="pres">
      <dgm:prSet presAssocID="{B433A3F6-B67D-4672-9CF9-77F4C5762BCA}" presName="sibTrans" presStyleCnt="0"/>
      <dgm:spPr/>
    </dgm:pt>
    <dgm:pt modelId="{FD616BAC-530D-4417-8AE2-B1F2465661BB}" type="pres">
      <dgm:prSet presAssocID="{390CDBCC-70CB-4853-AAC1-8C553A1DC48A}" presName="textNode" presStyleLbl="node1" presStyleIdx="3" presStyleCnt="8">
        <dgm:presLayoutVars>
          <dgm:bulletEnabled val="1"/>
        </dgm:presLayoutVars>
      </dgm:prSet>
      <dgm:spPr/>
    </dgm:pt>
    <dgm:pt modelId="{BBD13770-458D-41EB-BA8E-778C6E845BAD}" type="pres">
      <dgm:prSet presAssocID="{7914A42E-CF6C-4773-BC2C-05332EF852DE}" presName="sibTrans" presStyleCnt="0"/>
      <dgm:spPr/>
    </dgm:pt>
    <dgm:pt modelId="{72B08626-04D8-4049-9A1A-417A2D366BE8}" type="pres">
      <dgm:prSet presAssocID="{8BFEC898-7572-454E-9D30-3F4A2E3A98A7}" presName="textNode" presStyleLbl="node1" presStyleIdx="4" presStyleCnt="8">
        <dgm:presLayoutVars>
          <dgm:bulletEnabled val="1"/>
        </dgm:presLayoutVars>
      </dgm:prSet>
      <dgm:spPr/>
    </dgm:pt>
    <dgm:pt modelId="{06BD66FC-7604-414D-8C53-01D70F2A61D9}" type="pres">
      <dgm:prSet presAssocID="{F85D46AA-AAF4-4C11-99D1-183E4537C04F}" presName="sibTrans" presStyleCnt="0"/>
      <dgm:spPr/>
    </dgm:pt>
    <dgm:pt modelId="{9405931A-1BFD-42F4-A77F-821A3A370AA0}" type="pres">
      <dgm:prSet presAssocID="{58F1798F-17DA-4F5F-93AD-11C51A5270D7}" presName="textNode" presStyleLbl="node1" presStyleIdx="5" presStyleCnt="8">
        <dgm:presLayoutVars>
          <dgm:bulletEnabled val="1"/>
        </dgm:presLayoutVars>
      </dgm:prSet>
      <dgm:spPr/>
    </dgm:pt>
    <dgm:pt modelId="{F25A94E1-55C3-4259-B668-EA1E4C82A868}" type="pres">
      <dgm:prSet presAssocID="{4036C355-15E2-4A58-AF85-986F068CB563}" presName="sibTrans" presStyleCnt="0"/>
      <dgm:spPr/>
    </dgm:pt>
    <dgm:pt modelId="{20DE79DD-9170-4FE3-9FDE-FD59A8AD9DCB}" type="pres">
      <dgm:prSet presAssocID="{96274E9C-553E-4A7C-A3EF-B7B424B44303}" presName="textNode" presStyleLbl="node1" presStyleIdx="6" presStyleCnt="8">
        <dgm:presLayoutVars>
          <dgm:bulletEnabled val="1"/>
        </dgm:presLayoutVars>
      </dgm:prSet>
      <dgm:spPr/>
    </dgm:pt>
    <dgm:pt modelId="{DAAA2E78-764D-4304-9B41-DB4A2D3F67F6}" type="pres">
      <dgm:prSet presAssocID="{26B39798-ED4A-494C-B789-0D1667263EB3}" presName="sibTrans" presStyleCnt="0"/>
      <dgm:spPr/>
    </dgm:pt>
    <dgm:pt modelId="{3AFDEDF9-A5C6-4B45-9400-3402BB6B7787}" type="pres">
      <dgm:prSet presAssocID="{F2B624DD-06C8-4088-B4C5-9C527C8658B0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38029503-B397-4E33-BB4A-955E5BB41ABA}" srcId="{8317F741-CDEE-4D3E-A670-F2DB076590DA}" destId="{BBC6E747-C093-4761-942D-7AEC3442B8E1}" srcOrd="2" destOrd="0" parTransId="{A0249FCA-B445-4442-943F-775ACDFB09F3}" sibTransId="{B433A3F6-B67D-4672-9CF9-77F4C5762BCA}"/>
    <dgm:cxn modelId="{96585C14-DFDB-44F8-B701-AD40ED14597D}" srcId="{8317F741-CDEE-4D3E-A670-F2DB076590DA}" destId="{390CDBCC-70CB-4853-AAC1-8C553A1DC48A}" srcOrd="3" destOrd="0" parTransId="{54F9B3CC-3BFF-455F-B66F-C957B11C178E}" sibTransId="{7914A42E-CF6C-4773-BC2C-05332EF852DE}"/>
    <dgm:cxn modelId="{CF10DE29-FFA7-427A-B5EE-FD348A5CF860}" type="presOf" srcId="{8317F741-CDEE-4D3E-A670-F2DB076590DA}" destId="{F61FEBFB-0B74-4784-90C9-8052A6572A2A}" srcOrd="0" destOrd="0" presId="urn:microsoft.com/office/officeart/2005/8/layout/hProcess9"/>
    <dgm:cxn modelId="{DF5F6B2A-07A0-42A3-A09F-B7E0E2DEF596}" srcId="{8317F741-CDEE-4D3E-A670-F2DB076590DA}" destId="{F2B624DD-06C8-4088-B4C5-9C527C8658B0}" srcOrd="7" destOrd="0" parTransId="{71FBE8D8-D533-452A-8BE1-F0EDFB6BED08}" sibTransId="{0102D073-6637-4032-BCAB-0B5DEB59751B}"/>
    <dgm:cxn modelId="{3433A32D-A5A5-4505-BAF8-AF28D904E6E8}" type="presOf" srcId="{390CDBCC-70CB-4853-AAC1-8C553A1DC48A}" destId="{FD616BAC-530D-4417-8AE2-B1F2465661BB}" srcOrd="0" destOrd="0" presId="urn:microsoft.com/office/officeart/2005/8/layout/hProcess9"/>
    <dgm:cxn modelId="{AD6A393E-1365-4E0D-8368-1009BAFDAAD8}" type="presOf" srcId="{58F1798F-17DA-4F5F-93AD-11C51A5270D7}" destId="{9405931A-1BFD-42F4-A77F-821A3A370AA0}" srcOrd="0" destOrd="0" presId="urn:microsoft.com/office/officeart/2005/8/layout/hProcess9"/>
    <dgm:cxn modelId="{9E7FB55B-F4B2-4D5F-81D1-972776E2905A}" type="presOf" srcId="{BBC6E747-C093-4761-942D-7AEC3442B8E1}" destId="{71344BDD-700A-4DF6-88A2-CC95182104D3}" srcOrd="0" destOrd="0" presId="urn:microsoft.com/office/officeart/2005/8/layout/hProcess9"/>
    <dgm:cxn modelId="{D7FF5744-45AE-4D12-8AA6-B61D8EA63FC3}" srcId="{8317F741-CDEE-4D3E-A670-F2DB076590DA}" destId="{A1EB0232-4192-4608-A6F2-6198863D9018}" srcOrd="1" destOrd="0" parTransId="{1C3FFAA2-3691-4E78-8BBE-38CBBAB67214}" sibTransId="{FCF16983-9504-4F8A-8EAB-B0DD9C7A9720}"/>
    <dgm:cxn modelId="{71BBE64D-DB2A-4F61-9387-BBC0A510A3A0}" type="presOf" srcId="{8BFEC898-7572-454E-9D30-3F4A2E3A98A7}" destId="{72B08626-04D8-4049-9A1A-417A2D366BE8}" srcOrd="0" destOrd="0" presId="urn:microsoft.com/office/officeart/2005/8/layout/hProcess9"/>
    <dgm:cxn modelId="{3D0D8854-AC89-42FE-A1AC-72705FD6EB51}" srcId="{8317F741-CDEE-4D3E-A670-F2DB076590DA}" destId="{8BFEC898-7572-454E-9D30-3F4A2E3A98A7}" srcOrd="4" destOrd="0" parTransId="{068F5EFA-001D-49DB-AD90-60E5213A5700}" sibTransId="{F85D46AA-AAF4-4C11-99D1-183E4537C04F}"/>
    <dgm:cxn modelId="{5E41165A-3EE4-493C-9B1C-3D9101E55EC5}" type="presOf" srcId="{A3540EFA-D185-4DD5-B961-510EEB5361E4}" destId="{FFAE4477-D0CD-4FFB-AAE7-739512EF2587}" srcOrd="0" destOrd="0" presId="urn:microsoft.com/office/officeart/2005/8/layout/hProcess9"/>
    <dgm:cxn modelId="{56A3CF8B-3136-45D3-BCE5-1C7E44C0294A}" type="presOf" srcId="{F2B624DD-06C8-4088-B4C5-9C527C8658B0}" destId="{3AFDEDF9-A5C6-4B45-9400-3402BB6B7787}" srcOrd="0" destOrd="0" presId="urn:microsoft.com/office/officeart/2005/8/layout/hProcess9"/>
    <dgm:cxn modelId="{7EAFAA90-95AD-49B2-BCD1-2EA140D85328}" srcId="{8317F741-CDEE-4D3E-A670-F2DB076590DA}" destId="{A3540EFA-D185-4DD5-B961-510EEB5361E4}" srcOrd="0" destOrd="0" parTransId="{4F067086-A048-4226-86FC-D97440B3B2AD}" sibTransId="{957390B7-1EBC-4147-AE48-D45B8E472C31}"/>
    <dgm:cxn modelId="{C75DD397-C1E2-423E-A334-BE814251CA08}" type="presOf" srcId="{96274E9C-553E-4A7C-A3EF-B7B424B44303}" destId="{20DE79DD-9170-4FE3-9FDE-FD59A8AD9DCB}" srcOrd="0" destOrd="0" presId="urn:microsoft.com/office/officeart/2005/8/layout/hProcess9"/>
    <dgm:cxn modelId="{981636CC-703E-4B1D-97C9-31ED031E66DB}" type="presOf" srcId="{A1EB0232-4192-4608-A6F2-6198863D9018}" destId="{2DDEEADE-C8E4-4E8D-9CD2-E04D2FC0FB4A}" srcOrd="0" destOrd="0" presId="urn:microsoft.com/office/officeart/2005/8/layout/hProcess9"/>
    <dgm:cxn modelId="{B9706CD0-096E-4BB5-A8C4-4FBAA568A632}" srcId="{8317F741-CDEE-4D3E-A670-F2DB076590DA}" destId="{96274E9C-553E-4A7C-A3EF-B7B424B44303}" srcOrd="6" destOrd="0" parTransId="{CED7903E-0B17-4918-B6FE-588D39C90240}" sibTransId="{26B39798-ED4A-494C-B789-0D1667263EB3}"/>
    <dgm:cxn modelId="{954471F1-5FC9-445D-AF58-983C48295219}" srcId="{8317F741-CDEE-4D3E-A670-F2DB076590DA}" destId="{58F1798F-17DA-4F5F-93AD-11C51A5270D7}" srcOrd="5" destOrd="0" parTransId="{3070C73C-D647-4733-842A-FDF31E2EB006}" sibTransId="{4036C355-15E2-4A58-AF85-986F068CB563}"/>
    <dgm:cxn modelId="{02E0A928-F391-43B4-843A-85E885996ECE}" type="presParOf" srcId="{F61FEBFB-0B74-4784-90C9-8052A6572A2A}" destId="{41053037-3C56-42F5-BAEF-77BB6D770D00}" srcOrd="0" destOrd="0" presId="urn:microsoft.com/office/officeart/2005/8/layout/hProcess9"/>
    <dgm:cxn modelId="{AB3059C4-DB88-491E-A96E-9CAD437C68D8}" type="presParOf" srcId="{F61FEBFB-0B74-4784-90C9-8052A6572A2A}" destId="{6DEB1256-7E44-4026-9E47-12B6BC83BAF2}" srcOrd="1" destOrd="0" presId="urn:microsoft.com/office/officeart/2005/8/layout/hProcess9"/>
    <dgm:cxn modelId="{0A09437F-0D0D-41D2-A2DE-E84B62898041}" type="presParOf" srcId="{6DEB1256-7E44-4026-9E47-12B6BC83BAF2}" destId="{FFAE4477-D0CD-4FFB-AAE7-739512EF2587}" srcOrd="0" destOrd="0" presId="urn:microsoft.com/office/officeart/2005/8/layout/hProcess9"/>
    <dgm:cxn modelId="{2317CC80-71DE-4905-AE05-46FCAAB247CB}" type="presParOf" srcId="{6DEB1256-7E44-4026-9E47-12B6BC83BAF2}" destId="{D9BE8CE6-E8C2-4456-9621-3442BBAEBFF6}" srcOrd="1" destOrd="0" presId="urn:microsoft.com/office/officeart/2005/8/layout/hProcess9"/>
    <dgm:cxn modelId="{946DF924-1FD6-4869-82F0-ECF9781632BD}" type="presParOf" srcId="{6DEB1256-7E44-4026-9E47-12B6BC83BAF2}" destId="{2DDEEADE-C8E4-4E8D-9CD2-E04D2FC0FB4A}" srcOrd="2" destOrd="0" presId="urn:microsoft.com/office/officeart/2005/8/layout/hProcess9"/>
    <dgm:cxn modelId="{06ECC5A9-1333-4D84-9672-3C8D67CA5702}" type="presParOf" srcId="{6DEB1256-7E44-4026-9E47-12B6BC83BAF2}" destId="{B8D9AA65-4602-4EFA-8F58-795248EFE65D}" srcOrd="3" destOrd="0" presId="urn:microsoft.com/office/officeart/2005/8/layout/hProcess9"/>
    <dgm:cxn modelId="{1BBAD77C-25B4-4253-A1F8-336F221CE4DA}" type="presParOf" srcId="{6DEB1256-7E44-4026-9E47-12B6BC83BAF2}" destId="{71344BDD-700A-4DF6-88A2-CC95182104D3}" srcOrd="4" destOrd="0" presId="urn:microsoft.com/office/officeart/2005/8/layout/hProcess9"/>
    <dgm:cxn modelId="{8CF49866-DD1A-4723-B740-1C67B567B0F5}" type="presParOf" srcId="{6DEB1256-7E44-4026-9E47-12B6BC83BAF2}" destId="{A7490940-6B70-4CDF-9956-ED2B6E2D8ACF}" srcOrd="5" destOrd="0" presId="urn:microsoft.com/office/officeart/2005/8/layout/hProcess9"/>
    <dgm:cxn modelId="{750D62C8-DA4D-4F4C-B20C-315ACC15A942}" type="presParOf" srcId="{6DEB1256-7E44-4026-9E47-12B6BC83BAF2}" destId="{FD616BAC-530D-4417-8AE2-B1F2465661BB}" srcOrd="6" destOrd="0" presId="urn:microsoft.com/office/officeart/2005/8/layout/hProcess9"/>
    <dgm:cxn modelId="{081D3FD4-5F47-4167-B669-350751431E3E}" type="presParOf" srcId="{6DEB1256-7E44-4026-9E47-12B6BC83BAF2}" destId="{BBD13770-458D-41EB-BA8E-778C6E845BAD}" srcOrd="7" destOrd="0" presId="urn:microsoft.com/office/officeart/2005/8/layout/hProcess9"/>
    <dgm:cxn modelId="{FB2440DA-C257-4205-9670-CE573B4F3C7C}" type="presParOf" srcId="{6DEB1256-7E44-4026-9E47-12B6BC83BAF2}" destId="{72B08626-04D8-4049-9A1A-417A2D366BE8}" srcOrd="8" destOrd="0" presId="urn:microsoft.com/office/officeart/2005/8/layout/hProcess9"/>
    <dgm:cxn modelId="{78C073D1-5BF9-4DC0-BD53-1A99EC466053}" type="presParOf" srcId="{6DEB1256-7E44-4026-9E47-12B6BC83BAF2}" destId="{06BD66FC-7604-414D-8C53-01D70F2A61D9}" srcOrd="9" destOrd="0" presId="urn:microsoft.com/office/officeart/2005/8/layout/hProcess9"/>
    <dgm:cxn modelId="{EA407341-8BE3-4C7B-AB89-C2E1B0EF8D51}" type="presParOf" srcId="{6DEB1256-7E44-4026-9E47-12B6BC83BAF2}" destId="{9405931A-1BFD-42F4-A77F-821A3A370AA0}" srcOrd="10" destOrd="0" presId="urn:microsoft.com/office/officeart/2005/8/layout/hProcess9"/>
    <dgm:cxn modelId="{E899AD8F-4BE7-4F19-B6D8-7D336E7431BC}" type="presParOf" srcId="{6DEB1256-7E44-4026-9E47-12B6BC83BAF2}" destId="{F25A94E1-55C3-4259-B668-EA1E4C82A868}" srcOrd="11" destOrd="0" presId="urn:microsoft.com/office/officeart/2005/8/layout/hProcess9"/>
    <dgm:cxn modelId="{67DC08B6-E0EC-43EF-814A-B8EC3E48468D}" type="presParOf" srcId="{6DEB1256-7E44-4026-9E47-12B6BC83BAF2}" destId="{20DE79DD-9170-4FE3-9FDE-FD59A8AD9DCB}" srcOrd="12" destOrd="0" presId="urn:microsoft.com/office/officeart/2005/8/layout/hProcess9"/>
    <dgm:cxn modelId="{8005647A-A909-48AB-B5D1-9CA5F74C90CE}" type="presParOf" srcId="{6DEB1256-7E44-4026-9E47-12B6BC83BAF2}" destId="{DAAA2E78-764D-4304-9B41-DB4A2D3F67F6}" srcOrd="13" destOrd="0" presId="urn:microsoft.com/office/officeart/2005/8/layout/hProcess9"/>
    <dgm:cxn modelId="{456DF0FD-7C08-462E-9424-7F532A93317B}" type="presParOf" srcId="{6DEB1256-7E44-4026-9E47-12B6BC83BAF2}" destId="{3AFDEDF9-A5C6-4B45-9400-3402BB6B7787}" srcOrd="14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380487-7783-41FE-B101-5280D56CCE83}" type="doc">
      <dgm:prSet loTypeId="urn:microsoft.com/office/officeart/2005/8/layout/bList2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3312552E-A78A-40F0-AA7A-27CC99591B50}">
      <dgm:prSet/>
      <dgm:spPr/>
      <dgm:t>
        <a:bodyPr/>
        <a:lstStyle/>
        <a:p>
          <a:r>
            <a:rPr lang="tr-TR" dirty="0">
              <a:latin typeface="Candara" panose="020E0502030303020204" pitchFamily="34" charset="0"/>
            </a:rPr>
            <a:t>«YKS</a:t>
          </a:r>
        </a:p>
      </dgm:t>
    </dgm:pt>
    <dgm:pt modelId="{511BBFBF-F258-493A-9E15-6CCF053EA7A1}" type="parTrans" cxnId="{7A507983-89B4-41EA-B4EC-02A0E7062ED1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A88B53E4-1C1C-48AB-8BF2-D87F5B754F59}" type="sibTrans" cxnId="{7A507983-89B4-41EA-B4EC-02A0E7062ED1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EC539112-CD8C-4F00-AE6B-DB95E2857990}">
      <dgm:prSet/>
      <dgm:spPr/>
      <dgm:t>
        <a:bodyPr/>
        <a:lstStyle/>
        <a:p>
          <a:r>
            <a:rPr lang="tr-TR" dirty="0">
              <a:latin typeface="Candara" panose="020E0502030303020204" pitchFamily="34" charset="0"/>
            </a:rPr>
            <a:t>Sıralama</a:t>
          </a:r>
        </a:p>
      </dgm:t>
    </dgm:pt>
    <dgm:pt modelId="{5203C327-26C6-4E57-AF7B-DAA64EEB4FF6}" type="parTrans" cxnId="{7EF9CF81-780C-4135-9777-ECB0D90CCD87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5E7F4061-DCD9-44A2-AD4E-82B4599A8AA4}" type="sibTrans" cxnId="{7EF9CF81-780C-4135-9777-ECB0D90CCD87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BB3D51D4-640E-4D0E-962A-0A699F8F25B5}">
      <dgm:prSet/>
      <dgm:spPr/>
      <dgm:t>
        <a:bodyPr/>
        <a:lstStyle/>
        <a:p>
          <a:r>
            <a:rPr lang="tr-TR" dirty="0">
              <a:latin typeface="Candara" panose="020E0502030303020204" pitchFamily="34" charset="0"/>
            </a:rPr>
            <a:t>4 Temel puan türü</a:t>
          </a:r>
        </a:p>
      </dgm:t>
    </dgm:pt>
    <dgm:pt modelId="{33DA4FA4-4CE2-4863-9EDE-6A0A6B05DCF2}" type="parTrans" cxnId="{EAB8211E-7900-4549-BA0F-C3B25B033707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CCC82E4D-9140-44C5-869D-4E93DFD53533}" type="sibTrans" cxnId="{EAB8211E-7900-4549-BA0F-C3B25B033707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C8E9EA06-B9AD-4CC4-AC0D-160B2EA6E139}">
      <dgm:prSet/>
      <dgm:spPr/>
      <dgm:t>
        <a:bodyPr/>
        <a:lstStyle/>
        <a:p>
          <a:r>
            <a:rPr lang="tr-TR">
              <a:latin typeface="Candara" panose="020E0502030303020204" pitchFamily="34" charset="0"/>
            </a:rPr>
            <a:t>«Yükseköğretime Geçiş Sınavı»dır.</a:t>
          </a:r>
        </a:p>
      </dgm:t>
    </dgm:pt>
    <dgm:pt modelId="{7338D850-31AF-4007-BE70-A1C1539F6709}" type="parTrans" cxnId="{40EE56C5-3C51-462A-B188-F4C39CC33561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7B50E43F-E141-47D1-ABAD-46C12B042308}" type="sibTrans" cxnId="{40EE56C5-3C51-462A-B188-F4C39CC33561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9D3F8042-352A-429A-8096-6C36E9258735}">
      <dgm:prSet/>
      <dgm:spPr/>
      <dgm:t>
        <a:bodyPr/>
        <a:lstStyle/>
        <a:p>
          <a:r>
            <a:rPr lang="tr-TR" dirty="0">
              <a:latin typeface="Candara" panose="020E0502030303020204" pitchFamily="34" charset="0"/>
            </a:rPr>
            <a:t>Adaylar avantajlı bir yerleştirme sıralaması için çaba gösterir.</a:t>
          </a:r>
        </a:p>
      </dgm:t>
    </dgm:pt>
    <dgm:pt modelId="{DE9DB9B0-F586-4668-A022-3E5063731B01}" type="parTrans" cxnId="{60EDDC91-484F-4840-8425-0A534411E343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584AA6D1-BC08-426D-A35B-C6DBEBA01AE5}" type="sibTrans" cxnId="{60EDDC91-484F-4840-8425-0A534411E343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2664A9CE-4BD1-41B5-9C8A-A04A3EB0F170}">
      <dgm:prSet/>
      <dgm:spPr/>
      <dgm:t>
        <a:bodyPr/>
        <a:lstStyle/>
        <a:p>
          <a:r>
            <a:rPr lang="tr-TR" dirty="0">
              <a:latin typeface="Candara" panose="020E0502030303020204" pitchFamily="34" charset="0"/>
            </a:rPr>
            <a:t>SAYISAL</a:t>
          </a:r>
        </a:p>
      </dgm:t>
    </dgm:pt>
    <dgm:pt modelId="{92691019-3D99-4D93-9C2B-AB815D538ECA}" type="parTrans" cxnId="{F0134691-7946-4284-947D-1756BB26A5A2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78F6CAFF-D8B7-43DE-8F57-A5A5BC941E42}" type="sibTrans" cxnId="{F0134691-7946-4284-947D-1756BB26A5A2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0FF918E7-756A-4495-AE4A-F2354AD392F5}">
      <dgm:prSet/>
      <dgm:spPr/>
      <dgm:t>
        <a:bodyPr/>
        <a:lstStyle/>
        <a:p>
          <a:r>
            <a:rPr lang="tr-TR" dirty="0">
              <a:latin typeface="Candara" panose="020E0502030303020204" pitchFamily="34" charset="0"/>
            </a:rPr>
            <a:t>EŞİT AĞIRLIK</a:t>
          </a:r>
        </a:p>
      </dgm:t>
    </dgm:pt>
    <dgm:pt modelId="{BF99D4CF-2DEF-4F36-BC8E-63480A5BB3EE}" type="parTrans" cxnId="{C52E4A62-6980-435B-AF8E-960BDCEC530A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500C0D31-80D0-4549-85B1-503A4D53F1C0}" type="sibTrans" cxnId="{C52E4A62-6980-435B-AF8E-960BDCEC530A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2AB8678D-3AD3-40D5-AC61-2F97CA1BEFA7}">
      <dgm:prSet/>
      <dgm:spPr/>
      <dgm:t>
        <a:bodyPr/>
        <a:lstStyle/>
        <a:p>
          <a:r>
            <a:rPr lang="tr-TR" dirty="0">
              <a:latin typeface="Candara" panose="020E0502030303020204" pitchFamily="34" charset="0"/>
            </a:rPr>
            <a:t>YABANCI DİL</a:t>
          </a:r>
        </a:p>
      </dgm:t>
    </dgm:pt>
    <dgm:pt modelId="{AE70A173-244E-4B65-ACC6-6E2E754665BB}" type="parTrans" cxnId="{C0CDBC7B-0542-4D31-8DC0-4DA684E719D0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A5F0B2E6-435A-43B1-ACCE-3BD460F4D359}" type="sibTrans" cxnId="{C0CDBC7B-0542-4D31-8DC0-4DA684E719D0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BF696FEE-51A5-4BFE-BE0B-7A576B299E67}">
      <dgm:prSet/>
      <dgm:spPr/>
      <dgm:t>
        <a:bodyPr/>
        <a:lstStyle/>
        <a:p>
          <a:r>
            <a:rPr lang="tr-TR" dirty="0">
              <a:latin typeface="Candara" panose="020E0502030303020204" pitchFamily="34" charset="0"/>
            </a:rPr>
            <a:t>SÖZEL</a:t>
          </a:r>
        </a:p>
      </dgm:t>
    </dgm:pt>
    <dgm:pt modelId="{167C1097-F725-4A17-9C8D-379F56E73AD3}" type="parTrans" cxnId="{93121B54-531E-4FDB-96B7-C4DC4F9E2A9E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0E4D6E4C-CB3B-470E-9B15-13FE9B7506B2}" type="sibTrans" cxnId="{93121B54-531E-4FDB-96B7-C4DC4F9E2A9E}">
      <dgm:prSet/>
      <dgm:spPr/>
      <dgm:t>
        <a:bodyPr/>
        <a:lstStyle/>
        <a:p>
          <a:endParaRPr lang="tr-TR">
            <a:latin typeface="Candara" panose="020E0502030303020204" pitchFamily="34" charset="0"/>
          </a:endParaRPr>
        </a:p>
      </dgm:t>
    </dgm:pt>
    <dgm:pt modelId="{B336A4FC-DE0B-4914-879D-1C9F3AAE26E9}" type="pres">
      <dgm:prSet presAssocID="{BA380487-7783-41FE-B101-5280D56CCE83}" presName="diagram" presStyleCnt="0">
        <dgm:presLayoutVars>
          <dgm:dir/>
          <dgm:animLvl val="lvl"/>
          <dgm:resizeHandles val="exact"/>
        </dgm:presLayoutVars>
      </dgm:prSet>
      <dgm:spPr/>
    </dgm:pt>
    <dgm:pt modelId="{FF55493E-BC2B-4E59-A438-68FF070D429D}" type="pres">
      <dgm:prSet presAssocID="{3312552E-A78A-40F0-AA7A-27CC99591B50}" presName="compNode" presStyleCnt="0"/>
      <dgm:spPr/>
    </dgm:pt>
    <dgm:pt modelId="{6F3AD158-4880-4DCE-8A0E-725048946988}" type="pres">
      <dgm:prSet presAssocID="{3312552E-A78A-40F0-AA7A-27CC99591B50}" presName="childRect" presStyleLbl="bgAcc1" presStyleIdx="0" presStyleCnt="3">
        <dgm:presLayoutVars>
          <dgm:bulletEnabled val="1"/>
        </dgm:presLayoutVars>
      </dgm:prSet>
      <dgm:spPr/>
    </dgm:pt>
    <dgm:pt modelId="{E03E3444-5F73-465A-874A-DEF507815BC6}" type="pres">
      <dgm:prSet presAssocID="{3312552E-A78A-40F0-AA7A-27CC99591B5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6EFDB2F-A51C-45DB-8D59-F7A129CC039C}" type="pres">
      <dgm:prSet presAssocID="{3312552E-A78A-40F0-AA7A-27CC99591B50}" presName="parentRect" presStyleLbl="alignNode1" presStyleIdx="0" presStyleCnt="3"/>
      <dgm:spPr/>
    </dgm:pt>
    <dgm:pt modelId="{0BA85C97-754C-4905-8683-2CBC1B8A865F}" type="pres">
      <dgm:prSet presAssocID="{3312552E-A78A-40F0-AA7A-27CC99591B50}" presName="adorn" presStyleLbl="fgAccFollowNode1" presStyleIdx="0" presStyleCnt="3"/>
      <dgm:spPr>
        <a:blipFill rotWithShape="1">
          <a:blip xmlns:r="http://schemas.openxmlformats.org/officeDocument/2006/relationships" r:embed="rId1"/>
          <a:srcRect/>
          <a:stretch>
            <a:fillRect l="-44000" r="-44000"/>
          </a:stretch>
        </a:blipFill>
      </dgm:spPr>
    </dgm:pt>
    <dgm:pt modelId="{50524229-385A-4831-9506-6332F8F736AA}" type="pres">
      <dgm:prSet presAssocID="{A88B53E4-1C1C-48AB-8BF2-D87F5B754F59}" presName="sibTrans" presStyleLbl="sibTrans2D1" presStyleIdx="0" presStyleCnt="0"/>
      <dgm:spPr/>
    </dgm:pt>
    <dgm:pt modelId="{81D42B55-5ED4-47F6-8685-9ED3169EB016}" type="pres">
      <dgm:prSet presAssocID="{EC539112-CD8C-4F00-AE6B-DB95E2857990}" presName="compNode" presStyleCnt="0"/>
      <dgm:spPr/>
    </dgm:pt>
    <dgm:pt modelId="{93D21559-D00C-4087-9AFA-01F069FD6236}" type="pres">
      <dgm:prSet presAssocID="{EC539112-CD8C-4F00-AE6B-DB95E2857990}" presName="childRect" presStyleLbl="bgAcc1" presStyleIdx="1" presStyleCnt="3">
        <dgm:presLayoutVars>
          <dgm:bulletEnabled val="1"/>
        </dgm:presLayoutVars>
      </dgm:prSet>
      <dgm:spPr/>
    </dgm:pt>
    <dgm:pt modelId="{7451D36E-8A8C-4711-A6CF-FC1A256DE298}" type="pres">
      <dgm:prSet presAssocID="{EC539112-CD8C-4F00-AE6B-DB95E285799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2021E78-E53F-41DB-9D28-6E13F05CA611}" type="pres">
      <dgm:prSet presAssocID="{EC539112-CD8C-4F00-AE6B-DB95E2857990}" presName="parentRect" presStyleLbl="alignNode1" presStyleIdx="1" presStyleCnt="3"/>
      <dgm:spPr/>
    </dgm:pt>
    <dgm:pt modelId="{DB52A2CF-B459-4F2F-9C74-E2BFEA9CE1C1}" type="pres">
      <dgm:prSet presAssocID="{EC539112-CD8C-4F00-AE6B-DB95E2857990}" presName="adorn" presStyleLbl="fgAccFollowNode1" presStyleIdx="1" presStyleCnt="3"/>
      <dgm:spPr>
        <a:blipFill rotWithShape="1">
          <a:blip xmlns:r="http://schemas.openxmlformats.org/officeDocument/2006/relationships" r:embed="rId2"/>
          <a:srcRect/>
          <a:stretch>
            <a:fillRect l="-25000" r="-25000"/>
          </a:stretch>
        </a:blipFill>
      </dgm:spPr>
    </dgm:pt>
    <dgm:pt modelId="{5C7F25CE-5E6E-45E8-ACA3-EB787218EA15}" type="pres">
      <dgm:prSet presAssocID="{5E7F4061-DCD9-44A2-AD4E-82B4599A8AA4}" presName="sibTrans" presStyleLbl="sibTrans2D1" presStyleIdx="0" presStyleCnt="0"/>
      <dgm:spPr/>
    </dgm:pt>
    <dgm:pt modelId="{AD415285-3B0A-4B99-B1E5-C8F51FC6971A}" type="pres">
      <dgm:prSet presAssocID="{BB3D51D4-640E-4D0E-962A-0A699F8F25B5}" presName="compNode" presStyleCnt="0"/>
      <dgm:spPr/>
    </dgm:pt>
    <dgm:pt modelId="{39C59D10-A0DF-4375-8CF4-42A9979F3612}" type="pres">
      <dgm:prSet presAssocID="{BB3D51D4-640E-4D0E-962A-0A699F8F25B5}" presName="childRect" presStyleLbl="bgAcc1" presStyleIdx="2" presStyleCnt="3">
        <dgm:presLayoutVars>
          <dgm:bulletEnabled val="1"/>
        </dgm:presLayoutVars>
      </dgm:prSet>
      <dgm:spPr/>
    </dgm:pt>
    <dgm:pt modelId="{CCFE7C80-48BA-4017-98F9-A455316C950F}" type="pres">
      <dgm:prSet presAssocID="{BB3D51D4-640E-4D0E-962A-0A699F8F25B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5715DF8-FF6C-41D6-B1DF-4303516D3813}" type="pres">
      <dgm:prSet presAssocID="{BB3D51D4-640E-4D0E-962A-0A699F8F25B5}" presName="parentRect" presStyleLbl="alignNode1" presStyleIdx="2" presStyleCnt="3"/>
      <dgm:spPr/>
    </dgm:pt>
    <dgm:pt modelId="{0515326B-A423-4CF2-A2F5-EF4154A71C2F}" type="pres">
      <dgm:prSet presAssocID="{BB3D51D4-640E-4D0E-962A-0A699F8F25B5}" presName="adorn" presStyleLbl="fgAccFollowNode1" presStyleIdx="2" presStyleCnt="3"/>
      <dgm:spPr>
        <a:blipFill rotWithShape="1">
          <a:blip xmlns:r="http://schemas.openxmlformats.org/officeDocument/2006/relationships" r:embed="rId3"/>
          <a:srcRect/>
          <a:stretch>
            <a:fillRect l="-45000" r="-45000"/>
          </a:stretch>
        </a:blipFill>
      </dgm:spPr>
    </dgm:pt>
  </dgm:ptLst>
  <dgm:cxnLst>
    <dgm:cxn modelId="{C551F412-D97C-44D5-853F-6FB093731044}" type="presOf" srcId="{EC539112-CD8C-4F00-AE6B-DB95E2857990}" destId="{7451D36E-8A8C-4711-A6CF-FC1A256DE298}" srcOrd="0" destOrd="0" presId="urn:microsoft.com/office/officeart/2005/8/layout/bList2"/>
    <dgm:cxn modelId="{EAB8211E-7900-4549-BA0F-C3B25B033707}" srcId="{BA380487-7783-41FE-B101-5280D56CCE83}" destId="{BB3D51D4-640E-4D0E-962A-0A699F8F25B5}" srcOrd="2" destOrd="0" parTransId="{33DA4FA4-4CE2-4863-9EDE-6A0A6B05DCF2}" sibTransId="{CCC82E4D-9140-44C5-869D-4E93DFD53533}"/>
    <dgm:cxn modelId="{C52E4A62-6980-435B-AF8E-960BDCEC530A}" srcId="{BB3D51D4-640E-4D0E-962A-0A699F8F25B5}" destId="{0FF918E7-756A-4495-AE4A-F2354AD392F5}" srcOrd="1" destOrd="0" parTransId="{BF99D4CF-2DEF-4F36-BC8E-63480A5BB3EE}" sibTransId="{500C0D31-80D0-4549-85B1-503A4D53F1C0}"/>
    <dgm:cxn modelId="{72DBE54E-C677-47E5-8F7A-27BD538902D3}" type="presOf" srcId="{C8E9EA06-B9AD-4CC4-AC0D-160B2EA6E139}" destId="{6F3AD158-4880-4DCE-8A0E-725048946988}" srcOrd="0" destOrd="0" presId="urn:microsoft.com/office/officeart/2005/8/layout/bList2"/>
    <dgm:cxn modelId="{91284871-EEB3-4F9B-95F2-B0BDA506B226}" type="presOf" srcId="{BF696FEE-51A5-4BFE-BE0B-7A576B299E67}" destId="{39C59D10-A0DF-4375-8CF4-42A9979F3612}" srcOrd="0" destOrd="2" presId="urn:microsoft.com/office/officeart/2005/8/layout/bList2"/>
    <dgm:cxn modelId="{0AAB4C51-1480-4AAF-B076-35BF3CF8442C}" type="presOf" srcId="{BB3D51D4-640E-4D0E-962A-0A699F8F25B5}" destId="{CCFE7C80-48BA-4017-98F9-A455316C950F}" srcOrd="0" destOrd="0" presId="urn:microsoft.com/office/officeart/2005/8/layout/bList2"/>
    <dgm:cxn modelId="{93121B54-531E-4FDB-96B7-C4DC4F9E2A9E}" srcId="{BB3D51D4-640E-4D0E-962A-0A699F8F25B5}" destId="{BF696FEE-51A5-4BFE-BE0B-7A576B299E67}" srcOrd="2" destOrd="0" parTransId="{167C1097-F725-4A17-9C8D-379F56E73AD3}" sibTransId="{0E4D6E4C-CB3B-470E-9B15-13FE9B7506B2}"/>
    <dgm:cxn modelId="{C0CDBC7B-0542-4D31-8DC0-4DA684E719D0}" srcId="{BB3D51D4-640E-4D0E-962A-0A699F8F25B5}" destId="{2AB8678D-3AD3-40D5-AC61-2F97CA1BEFA7}" srcOrd="3" destOrd="0" parTransId="{AE70A173-244E-4B65-ACC6-6E2E754665BB}" sibTransId="{A5F0B2E6-435A-43B1-ACCE-3BD460F4D359}"/>
    <dgm:cxn modelId="{210E627D-2BA3-4A8A-A5A0-90A74FF06F50}" type="presOf" srcId="{2AB8678D-3AD3-40D5-AC61-2F97CA1BEFA7}" destId="{39C59D10-A0DF-4375-8CF4-42A9979F3612}" srcOrd="0" destOrd="3" presId="urn:microsoft.com/office/officeart/2005/8/layout/bList2"/>
    <dgm:cxn modelId="{7EF9CF81-780C-4135-9777-ECB0D90CCD87}" srcId="{BA380487-7783-41FE-B101-5280D56CCE83}" destId="{EC539112-CD8C-4F00-AE6B-DB95E2857990}" srcOrd="1" destOrd="0" parTransId="{5203C327-26C6-4E57-AF7B-DAA64EEB4FF6}" sibTransId="{5E7F4061-DCD9-44A2-AD4E-82B4599A8AA4}"/>
    <dgm:cxn modelId="{7A507983-89B4-41EA-B4EC-02A0E7062ED1}" srcId="{BA380487-7783-41FE-B101-5280D56CCE83}" destId="{3312552E-A78A-40F0-AA7A-27CC99591B50}" srcOrd="0" destOrd="0" parTransId="{511BBFBF-F258-493A-9E15-6CCF053EA7A1}" sibTransId="{A88B53E4-1C1C-48AB-8BF2-D87F5B754F59}"/>
    <dgm:cxn modelId="{0A7FC385-90B6-447A-87B1-CCBFF0B6CC3C}" type="presOf" srcId="{A88B53E4-1C1C-48AB-8BF2-D87F5B754F59}" destId="{50524229-385A-4831-9506-6332F8F736AA}" srcOrd="0" destOrd="0" presId="urn:microsoft.com/office/officeart/2005/8/layout/bList2"/>
    <dgm:cxn modelId="{6DF5AC90-CA25-4A03-A481-DF61EC7089C6}" type="presOf" srcId="{BB3D51D4-640E-4D0E-962A-0A699F8F25B5}" destId="{45715DF8-FF6C-41D6-B1DF-4303516D3813}" srcOrd="1" destOrd="0" presId="urn:microsoft.com/office/officeart/2005/8/layout/bList2"/>
    <dgm:cxn modelId="{9AFDED90-2087-41CA-B407-EEB4487E74B8}" type="presOf" srcId="{EC539112-CD8C-4F00-AE6B-DB95E2857990}" destId="{A2021E78-E53F-41DB-9D28-6E13F05CA611}" srcOrd="1" destOrd="0" presId="urn:microsoft.com/office/officeart/2005/8/layout/bList2"/>
    <dgm:cxn modelId="{F0134691-7946-4284-947D-1756BB26A5A2}" srcId="{BB3D51D4-640E-4D0E-962A-0A699F8F25B5}" destId="{2664A9CE-4BD1-41B5-9C8A-A04A3EB0F170}" srcOrd="0" destOrd="0" parTransId="{92691019-3D99-4D93-9C2B-AB815D538ECA}" sibTransId="{78F6CAFF-D8B7-43DE-8F57-A5A5BC941E42}"/>
    <dgm:cxn modelId="{60EDDC91-484F-4840-8425-0A534411E343}" srcId="{EC539112-CD8C-4F00-AE6B-DB95E2857990}" destId="{9D3F8042-352A-429A-8096-6C36E9258735}" srcOrd="0" destOrd="0" parTransId="{DE9DB9B0-F586-4668-A022-3E5063731B01}" sibTransId="{584AA6D1-BC08-426D-A35B-C6DBEBA01AE5}"/>
    <dgm:cxn modelId="{6B641395-9F46-4406-B344-343A2D43919D}" type="presOf" srcId="{9D3F8042-352A-429A-8096-6C36E9258735}" destId="{93D21559-D00C-4087-9AFA-01F069FD6236}" srcOrd="0" destOrd="0" presId="urn:microsoft.com/office/officeart/2005/8/layout/bList2"/>
    <dgm:cxn modelId="{F51EDEBD-6138-4BDE-ABF4-542D6DD17BEE}" type="presOf" srcId="{0FF918E7-756A-4495-AE4A-F2354AD392F5}" destId="{39C59D10-A0DF-4375-8CF4-42A9979F3612}" srcOrd="0" destOrd="1" presId="urn:microsoft.com/office/officeart/2005/8/layout/bList2"/>
    <dgm:cxn modelId="{BA7249BF-2870-47DA-A940-4CB465C7E5D5}" type="presOf" srcId="{3312552E-A78A-40F0-AA7A-27CC99591B50}" destId="{86EFDB2F-A51C-45DB-8D59-F7A129CC039C}" srcOrd="1" destOrd="0" presId="urn:microsoft.com/office/officeart/2005/8/layout/bList2"/>
    <dgm:cxn modelId="{540473BF-A381-42BC-8239-234D1D2AACB8}" type="presOf" srcId="{2664A9CE-4BD1-41B5-9C8A-A04A3EB0F170}" destId="{39C59D10-A0DF-4375-8CF4-42A9979F3612}" srcOrd="0" destOrd="0" presId="urn:microsoft.com/office/officeart/2005/8/layout/bList2"/>
    <dgm:cxn modelId="{40EE56C5-3C51-462A-B188-F4C39CC33561}" srcId="{3312552E-A78A-40F0-AA7A-27CC99591B50}" destId="{C8E9EA06-B9AD-4CC4-AC0D-160B2EA6E139}" srcOrd="0" destOrd="0" parTransId="{7338D850-31AF-4007-BE70-A1C1539F6709}" sibTransId="{7B50E43F-E141-47D1-ABAD-46C12B042308}"/>
    <dgm:cxn modelId="{D4DC86D6-D36A-47C3-972A-3447B048E2C6}" type="presOf" srcId="{5E7F4061-DCD9-44A2-AD4E-82B4599A8AA4}" destId="{5C7F25CE-5E6E-45E8-ACA3-EB787218EA15}" srcOrd="0" destOrd="0" presId="urn:microsoft.com/office/officeart/2005/8/layout/bList2"/>
    <dgm:cxn modelId="{2F7934E9-64D3-46D7-8C4F-A035A360E41B}" type="presOf" srcId="{3312552E-A78A-40F0-AA7A-27CC99591B50}" destId="{E03E3444-5F73-465A-874A-DEF507815BC6}" srcOrd="0" destOrd="0" presId="urn:microsoft.com/office/officeart/2005/8/layout/bList2"/>
    <dgm:cxn modelId="{E96683F8-9666-4943-B7E4-0178027FC76F}" type="presOf" srcId="{BA380487-7783-41FE-B101-5280D56CCE83}" destId="{B336A4FC-DE0B-4914-879D-1C9F3AAE26E9}" srcOrd="0" destOrd="0" presId="urn:microsoft.com/office/officeart/2005/8/layout/bList2"/>
    <dgm:cxn modelId="{C08C3F1F-7745-4389-AB1D-BD06BC69628E}" type="presParOf" srcId="{B336A4FC-DE0B-4914-879D-1C9F3AAE26E9}" destId="{FF55493E-BC2B-4E59-A438-68FF070D429D}" srcOrd="0" destOrd="0" presId="urn:microsoft.com/office/officeart/2005/8/layout/bList2"/>
    <dgm:cxn modelId="{B687CD9B-8662-43A4-A0CE-1AB5FC6D1F65}" type="presParOf" srcId="{FF55493E-BC2B-4E59-A438-68FF070D429D}" destId="{6F3AD158-4880-4DCE-8A0E-725048946988}" srcOrd="0" destOrd="0" presId="urn:microsoft.com/office/officeart/2005/8/layout/bList2"/>
    <dgm:cxn modelId="{33397F38-CC76-4F54-B4B5-ECC2C3253433}" type="presParOf" srcId="{FF55493E-BC2B-4E59-A438-68FF070D429D}" destId="{E03E3444-5F73-465A-874A-DEF507815BC6}" srcOrd="1" destOrd="0" presId="urn:microsoft.com/office/officeart/2005/8/layout/bList2"/>
    <dgm:cxn modelId="{0128F3CD-7987-48A7-86A0-450416BE4D36}" type="presParOf" srcId="{FF55493E-BC2B-4E59-A438-68FF070D429D}" destId="{86EFDB2F-A51C-45DB-8D59-F7A129CC039C}" srcOrd="2" destOrd="0" presId="urn:microsoft.com/office/officeart/2005/8/layout/bList2"/>
    <dgm:cxn modelId="{E75D657D-9E54-4EF6-92D0-FA9172C96759}" type="presParOf" srcId="{FF55493E-BC2B-4E59-A438-68FF070D429D}" destId="{0BA85C97-754C-4905-8683-2CBC1B8A865F}" srcOrd="3" destOrd="0" presId="urn:microsoft.com/office/officeart/2005/8/layout/bList2"/>
    <dgm:cxn modelId="{7459F906-BFE1-4634-A1D2-72622A36AA2F}" type="presParOf" srcId="{B336A4FC-DE0B-4914-879D-1C9F3AAE26E9}" destId="{50524229-385A-4831-9506-6332F8F736AA}" srcOrd="1" destOrd="0" presId="urn:microsoft.com/office/officeart/2005/8/layout/bList2"/>
    <dgm:cxn modelId="{F5A33292-9544-413C-A19F-9DDEDFD1F6DF}" type="presParOf" srcId="{B336A4FC-DE0B-4914-879D-1C9F3AAE26E9}" destId="{81D42B55-5ED4-47F6-8685-9ED3169EB016}" srcOrd="2" destOrd="0" presId="urn:microsoft.com/office/officeart/2005/8/layout/bList2"/>
    <dgm:cxn modelId="{ECAE956E-D65E-4FF1-95FB-3D21A7B9BF12}" type="presParOf" srcId="{81D42B55-5ED4-47F6-8685-9ED3169EB016}" destId="{93D21559-D00C-4087-9AFA-01F069FD6236}" srcOrd="0" destOrd="0" presId="urn:microsoft.com/office/officeart/2005/8/layout/bList2"/>
    <dgm:cxn modelId="{6AB8C9F3-BD1D-477D-8C1B-1F34EB086CF3}" type="presParOf" srcId="{81D42B55-5ED4-47F6-8685-9ED3169EB016}" destId="{7451D36E-8A8C-4711-A6CF-FC1A256DE298}" srcOrd="1" destOrd="0" presId="urn:microsoft.com/office/officeart/2005/8/layout/bList2"/>
    <dgm:cxn modelId="{9FD663C5-A5FC-4EA8-B245-BD9688D4CDD6}" type="presParOf" srcId="{81D42B55-5ED4-47F6-8685-9ED3169EB016}" destId="{A2021E78-E53F-41DB-9D28-6E13F05CA611}" srcOrd="2" destOrd="0" presId="urn:microsoft.com/office/officeart/2005/8/layout/bList2"/>
    <dgm:cxn modelId="{E64BBA9C-8A8C-4544-A655-29520E0A550E}" type="presParOf" srcId="{81D42B55-5ED4-47F6-8685-9ED3169EB016}" destId="{DB52A2CF-B459-4F2F-9C74-E2BFEA9CE1C1}" srcOrd="3" destOrd="0" presId="urn:microsoft.com/office/officeart/2005/8/layout/bList2"/>
    <dgm:cxn modelId="{EBC2F22B-0A48-47B1-9EEA-DFBC0CCDF86B}" type="presParOf" srcId="{B336A4FC-DE0B-4914-879D-1C9F3AAE26E9}" destId="{5C7F25CE-5E6E-45E8-ACA3-EB787218EA15}" srcOrd="3" destOrd="0" presId="urn:microsoft.com/office/officeart/2005/8/layout/bList2"/>
    <dgm:cxn modelId="{4DADB489-F1BF-4F36-82B6-B0715AF6316B}" type="presParOf" srcId="{B336A4FC-DE0B-4914-879D-1C9F3AAE26E9}" destId="{AD415285-3B0A-4B99-B1E5-C8F51FC6971A}" srcOrd="4" destOrd="0" presId="urn:microsoft.com/office/officeart/2005/8/layout/bList2"/>
    <dgm:cxn modelId="{3F42F4AD-46C2-4617-BAD2-90BDB1D2F8BA}" type="presParOf" srcId="{AD415285-3B0A-4B99-B1E5-C8F51FC6971A}" destId="{39C59D10-A0DF-4375-8CF4-42A9979F3612}" srcOrd="0" destOrd="0" presId="urn:microsoft.com/office/officeart/2005/8/layout/bList2"/>
    <dgm:cxn modelId="{5BD8EF8A-A6F5-43CC-9B58-F706095FD8E0}" type="presParOf" srcId="{AD415285-3B0A-4B99-B1E5-C8F51FC6971A}" destId="{CCFE7C80-48BA-4017-98F9-A455316C950F}" srcOrd="1" destOrd="0" presId="urn:microsoft.com/office/officeart/2005/8/layout/bList2"/>
    <dgm:cxn modelId="{47889817-EAA8-4F82-9E3F-7351AF5F3CA6}" type="presParOf" srcId="{AD415285-3B0A-4B99-B1E5-C8F51FC6971A}" destId="{45715DF8-FF6C-41D6-B1DF-4303516D3813}" srcOrd="2" destOrd="0" presId="urn:microsoft.com/office/officeart/2005/8/layout/bList2"/>
    <dgm:cxn modelId="{5C916845-8502-408E-A940-E9E1D1E4CFE2}" type="presParOf" srcId="{AD415285-3B0A-4B99-B1E5-C8F51FC6971A}" destId="{0515326B-A423-4CF2-A2F5-EF4154A71C2F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D7544-9532-4A67-8E7E-BFB84BCB2327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tr-TR"/>
        </a:p>
      </dgm:t>
    </dgm:pt>
    <dgm:pt modelId="{B8E73F3A-28C9-4853-89F8-08796BCA773B}">
      <dgm:prSet/>
      <dgm:spPr/>
      <dgm:t>
        <a:bodyPr/>
        <a:lstStyle/>
        <a:p>
          <a:r>
            <a:rPr lang="tr-TR">
              <a:solidFill>
                <a:schemeClr val="tx1">
                  <a:lumMod val="95000"/>
                  <a:lumOff val="5000"/>
                </a:schemeClr>
              </a:solidFill>
            </a:rPr>
            <a:t>Cumartesi 10.15 – 13.00 / 165 dakika</a:t>
          </a:r>
        </a:p>
      </dgm:t>
    </dgm:pt>
    <dgm:pt modelId="{9488EE65-6F7D-4E73-9721-34BE3C864ED2}" type="parTrans" cxnId="{1CCB7D51-4594-4093-9D28-B4F6DF6B5CA6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2517FFD-8377-4E5B-B029-30FBF4B9BBEC}" type="sibTrans" cxnId="{1CCB7D51-4594-4093-9D28-B4F6DF6B5CA6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467CF7C-04C9-442E-9542-3B5B5B26ED45}">
      <dgm:prSet/>
      <dgm:spPr/>
      <dgm:t>
        <a:bodyPr/>
        <a:lstStyle/>
        <a:p>
          <a:r>
            <a:rPr lang="tr-TR">
              <a:solidFill>
                <a:schemeClr val="tx1">
                  <a:lumMod val="95000"/>
                  <a:lumOff val="5000"/>
                </a:schemeClr>
              </a:solidFill>
            </a:rPr>
            <a:t>Pazar 10.15 – 13.15 / 180 dakika</a:t>
          </a:r>
        </a:p>
      </dgm:t>
    </dgm:pt>
    <dgm:pt modelId="{BACDC3E3-8694-488A-9230-53EE31B22753}" type="parTrans" cxnId="{C3CAFF9F-FEFA-4A6C-99B7-E85E0CCB42B9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F6EC9D5-9D8D-401E-B2C4-6063AADEA6B1}" type="sibTrans" cxnId="{C3CAFF9F-FEFA-4A6C-99B7-E85E0CCB42B9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D33E461-C5B5-4823-9B17-4DF2B96C68E4}">
      <dgm:prSet/>
      <dgm:spPr/>
      <dgm:t>
        <a:bodyPr/>
        <a:lstStyle/>
        <a:p>
          <a:r>
            <a:rPr lang="tr-TR">
              <a:solidFill>
                <a:schemeClr val="tx1">
                  <a:lumMod val="95000"/>
                  <a:lumOff val="5000"/>
                </a:schemeClr>
              </a:solidFill>
            </a:rPr>
            <a:t>Pazar 15.45 – 17.45 / 120 dakika</a:t>
          </a:r>
        </a:p>
      </dgm:t>
    </dgm:pt>
    <dgm:pt modelId="{5256E004-ED0B-44B1-B158-02AA2BB91F50}" type="parTrans" cxnId="{8E732D8B-393F-46C7-B180-90F2A524F178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2199CAF-3226-4EC8-8F33-144A378B8506}" type="sibTrans" cxnId="{8E732D8B-393F-46C7-B180-90F2A524F178}">
      <dgm:prSet/>
      <dgm:spPr/>
      <dgm:t>
        <a:bodyPr/>
        <a:lstStyle/>
        <a:p>
          <a:endParaRPr lang="tr-TR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CF48EF3-26FE-4072-97DA-CE706DF0C696}" type="pres">
      <dgm:prSet presAssocID="{802D7544-9532-4A67-8E7E-BFB84BCB2327}" presName="CompostProcess" presStyleCnt="0">
        <dgm:presLayoutVars>
          <dgm:dir/>
          <dgm:resizeHandles val="exact"/>
        </dgm:presLayoutVars>
      </dgm:prSet>
      <dgm:spPr/>
    </dgm:pt>
    <dgm:pt modelId="{22D4F586-1A13-4350-A22F-9EC25209F70A}" type="pres">
      <dgm:prSet presAssocID="{802D7544-9532-4A67-8E7E-BFB84BCB2327}" presName="arrow" presStyleLbl="bgShp" presStyleIdx="0" presStyleCnt="1"/>
      <dgm:spPr/>
    </dgm:pt>
    <dgm:pt modelId="{EF3FCAAD-7DD4-4C38-A988-FC40D826D457}" type="pres">
      <dgm:prSet presAssocID="{802D7544-9532-4A67-8E7E-BFB84BCB2327}" presName="linearProcess" presStyleCnt="0"/>
      <dgm:spPr/>
    </dgm:pt>
    <dgm:pt modelId="{D7C46601-C5E8-4DF4-AC9C-38182C12A995}" type="pres">
      <dgm:prSet presAssocID="{B8E73F3A-28C9-4853-89F8-08796BCA773B}" presName="textNode" presStyleLbl="node1" presStyleIdx="0" presStyleCnt="3">
        <dgm:presLayoutVars>
          <dgm:bulletEnabled val="1"/>
        </dgm:presLayoutVars>
      </dgm:prSet>
      <dgm:spPr/>
    </dgm:pt>
    <dgm:pt modelId="{59143D7C-6DF3-46DA-9E5F-76E78BB531EF}" type="pres">
      <dgm:prSet presAssocID="{A2517FFD-8377-4E5B-B029-30FBF4B9BBEC}" presName="sibTrans" presStyleCnt="0"/>
      <dgm:spPr/>
    </dgm:pt>
    <dgm:pt modelId="{286E6E14-908A-4559-9DB7-DC96CDD94949}" type="pres">
      <dgm:prSet presAssocID="{4467CF7C-04C9-442E-9542-3B5B5B26ED45}" presName="textNode" presStyleLbl="node1" presStyleIdx="1" presStyleCnt="3">
        <dgm:presLayoutVars>
          <dgm:bulletEnabled val="1"/>
        </dgm:presLayoutVars>
      </dgm:prSet>
      <dgm:spPr/>
    </dgm:pt>
    <dgm:pt modelId="{E57D9781-893C-4EBC-9D04-CA9B5D408C08}" type="pres">
      <dgm:prSet presAssocID="{9F6EC9D5-9D8D-401E-B2C4-6063AADEA6B1}" presName="sibTrans" presStyleCnt="0"/>
      <dgm:spPr/>
    </dgm:pt>
    <dgm:pt modelId="{06BA1DE7-6E04-41DD-AEF9-D43268A548CB}" type="pres">
      <dgm:prSet presAssocID="{5D33E461-C5B5-4823-9B17-4DF2B96C68E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A16671A-C737-4B31-BCB3-E7E0E522183B}" type="presOf" srcId="{4467CF7C-04C9-442E-9542-3B5B5B26ED45}" destId="{286E6E14-908A-4559-9DB7-DC96CDD94949}" srcOrd="0" destOrd="0" presId="urn:microsoft.com/office/officeart/2005/8/layout/hProcess9"/>
    <dgm:cxn modelId="{1CCB7D51-4594-4093-9D28-B4F6DF6B5CA6}" srcId="{802D7544-9532-4A67-8E7E-BFB84BCB2327}" destId="{B8E73F3A-28C9-4853-89F8-08796BCA773B}" srcOrd="0" destOrd="0" parTransId="{9488EE65-6F7D-4E73-9721-34BE3C864ED2}" sibTransId="{A2517FFD-8377-4E5B-B029-30FBF4B9BBEC}"/>
    <dgm:cxn modelId="{7C18DF7F-6DC0-4610-A27A-8ADBE05A7E39}" type="presOf" srcId="{802D7544-9532-4A67-8E7E-BFB84BCB2327}" destId="{2CF48EF3-26FE-4072-97DA-CE706DF0C696}" srcOrd="0" destOrd="0" presId="urn:microsoft.com/office/officeart/2005/8/layout/hProcess9"/>
    <dgm:cxn modelId="{BEB17E88-53EA-4BB0-A91A-164AF8196980}" type="presOf" srcId="{5D33E461-C5B5-4823-9B17-4DF2B96C68E4}" destId="{06BA1DE7-6E04-41DD-AEF9-D43268A548CB}" srcOrd="0" destOrd="0" presId="urn:microsoft.com/office/officeart/2005/8/layout/hProcess9"/>
    <dgm:cxn modelId="{8E732D8B-393F-46C7-B180-90F2A524F178}" srcId="{802D7544-9532-4A67-8E7E-BFB84BCB2327}" destId="{5D33E461-C5B5-4823-9B17-4DF2B96C68E4}" srcOrd="2" destOrd="0" parTransId="{5256E004-ED0B-44B1-B158-02AA2BB91F50}" sibTransId="{22199CAF-3226-4EC8-8F33-144A378B8506}"/>
    <dgm:cxn modelId="{C3CAFF9F-FEFA-4A6C-99B7-E85E0CCB42B9}" srcId="{802D7544-9532-4A67-8E7E-BFB84BCB2327}" destId="{4467CF7C-04C9-442E-9542-3B5B5B26ED45}" srcOrd="1" destOrd="0" parTransId="{BACDC3E3-8694-488A-9230-53EE31B22753}" sibTransId="{9F6EC9D5-9D8D-401E-B2C4-6063AADEA6B1}"/>
    <dgm:cxn modelId="{FFC5FBF7-91FB-44BE-8876-FF7714028074}" type="presOf" srcId="{B8E73F3A-28C9-4853-89F8-08796BCA773B}" destId="{D7C46601-C5E8-4DF4-AC9C-38182C12A995}" srcOrd="0" destOrd="0" presId="urn:microsoft.com/office/officeart/2005/8/layout/hProcess9"/>
    <dgm:cxn modelId="{2E24C91A-B268-46E8-8AA0-13365AB9E1BC}" type="presParOf" srcId="{2CF48EF3-26FE-4072-97DA-CE706DF0C696}" destId="{22D4F586-1A13-4350-A22F-9EC25209F70A}" srcOrd="0" destOrd="0" presId="urn:microsoft.com/office/officeart/2005/8/layout/hProcess9"/>
    <dgm:cxn modelId="{6DD6305E-C049-4094-B86D-07D4C522170A}" type="presParOf" srcId="{2CF48EF3-26FE-4072-97DA-CE706DF0C696}" destId="{EF3FCAAD-7DD4-4C38-A988-FC40D826D457}" srcOrd="1" destOrd="0" presId="urn:microsoft.com/office/officeart/2005/8/layout/hProcess9"/>
    <dgm:cxn modelId="{0042C823-4179-4B4D-BEA2-1460D36C44E7}" type="presParOf" srcId="{EF3FCAAD-7DD4-4C38-A988-FC40D826D457}" destId="{D7C46601-C5E8-4DF4-AC9C-38182C12A995}" srcOrd="0" destOrd="0" presId="urn:microsoft.com/office/officeart/2005/8/layout/hProcess9"/>
    <dgm:cxn modelId="{3BA8B0E4-095D-49D2-B2A5-A9BD1637CB90}" type="presParOf" srcId="{EF3FCAAD-7DD4-4C38-A988-FC40D826D457}" destId="{59143D7C-6DF3-46DA-9E5F-76E78BB531EF}" srcOrd="1" destOrd="0" presId="urn:microsoft.com/office/officeart/2005/8/layout/hProcess9"/>
    <dgm:cxn modelId="{13123936-75FE-4ACC-BDC6-1572CB66DFFB}" type="presParOf" srcId="{EF3FCAAD-7DD4-4C38-A988-FC40D826D457}" destId="{286E6E14-908A-4559-9DB7-DC96CDD94949}" srcOrd="2" destOrd="0" presId="urn:microsoft.com/office/officeart/2005/8/layout/hProcess9"/>
    <dgm:cxn modelId="{1DA7B2D6-95B4-41B7-9ECC-7FC27E7C22EA}" type="presParOf" srcId="{EF3FCAAD-7DD4-4C38-A988-FC40D826D457}" destId="{E57D9781-893C-4EBC-9D04-CA9B5D408C08}" srcOrd="3" destOrd="0" presId="urn:microsoft.com/office/officeart/2005/8/layout/hProcess9"/>
    <dgm:cxn modelId="{0B2AE67E-E20D-4903-9688-F64A3A84C954}" type="presParOf" srcId="{EF3FCAAD-7DD4-4C38-A988-FC40D826D457}" destId="{06BA1DE7-6E04-41DD-AEF9-D43268A548C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53037-3C56-42F5-BAEF-77BB6D770D00}">
      <dsp:nvSpPr>
        <dsp:cNvPr id="0" name=""/>
        <dsp:cNvSpPr/>
      </dsp:nvSpPr>
      <dsp:spPr>
        <a:xfrm>
          <a:off x="788669" y="0"/>
          <a:ext cx="8938260" cy="315493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 val="44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AE4477-D0CD-4FFB-AAE7-739512EF2587}">
      <dsp:nvSpPr>
        <dsp:cNvPr id="0" name=""/>
        <dsp:cNvSpPr/>
      </dsp:nvSpPr>
      <dsp:spPr>
        <a:xfrm>
          <a:off x="1283" y="946481"/>
          <a:ext cx="1211919" cy="12619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208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Üniversite</a:t>
          </a:r>
        </a:p>
      </dsp:txBody>
      <dsp:txXfrm>
        <a:off x="60444" y="1005642"/>
        <a:ext cx="1093597" cy="1143652"/>
      </dsp:txXfrm>
    </dsp:sp>
    <dsp:sp modelId="{2DDEEADE-C8E4-4E8D-9CD2-E04D2FC0FB4A}">
      <dsp:nvSpPr>
        <dsp:cNvPr id="0" name=""/>
        <dsp:cNvSpPr/>
      </dsp:nvSpPr>
      <dsp:spPr>
        <a:xfrm>
          <a:off x="1330014" y="946481"/>
          <a:ext cx="1211919" cy="12619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129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Devlet</a:t>
          </a:r>
        </a:p>
      </dsp:txBody>
      <dsp:txXfrm>
        <a:off x="1389175" y="1005642"/>
        <a:ext cx="1093597" cy="1143652"/>
      </dsp:txXfrm>
    </dsp:sp>
    <dsp:sp modelId="{71344BDD-700A-4DF6-88A2-CC95182104D3}">
      <dsp:nvSpPr>
        <dsp:cNvPr id="0" name=""/>
        <dsp:cNvSpPr/>
      </dsp:nvSpPr>
      <dsp:spPr>
        <a:xfrm>
          <a:off x="2658744" y="946481"/>
          <a:ext cx="1211919" cy="126197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79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Vakıf</a:t>
          </a:r>
        </a:p>
      </dsp:txBody>
      <dsp:txXfrm>
        <a:off x="2717905" y="1005642"/>
        <a:ext cx="1093597" cy="1143652"/>
      </dsp:txXfrm>
    </dsp:sp>
    <dsp:sp modelId="{FD616BAC-530D-4417-8AE2-B1F2465661BB}">
      <dsp:nvSpPr>
        <dsp:cNvPr id="0" name=""/>
        <dsp:cNvSpPr/>
      </dsp:nvSpPr>
      <dsp:spPr>
        <a:xfrm>
          <a:off x="3987475" y="946481"/>
          <a:ext cx="1211919" cy="12619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11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Teknik</a:t>
          </a:r>
        </a:p>
      </dsp:txBody>
      <dsp:txXfrm>
        <a:off x="4046636" y="1005642"/>
        <a:ext cx="1093597" cy="1143652"/>
      </dsp:txXfrm>
    </dsp:sp>
    <dsp:sp modelId="{72B08626-04D8-4049-9A1A-417A2D366BE8}">
      <dsp:nvSpPr>
        <dsp:cNvPr id="0" name=""/>
        <dsp:cNvSpPr/>
      </dsp:nvSpPr>
      <dsp:spPr>
        <a:xfrm>
          <a:off x="5316205" y="946481"/>
          <a:ext cx="1211919" cy="126197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2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 Güzel sanatlar</a:t>
          </a:r>
        </a:p>
      </dsp:txBody>
      <dsp:txXfrm>
        <a:off x="5375366" y="1005642"/>
        <a:ext cx="1093597" cy="1143652"/>
      </dsp:txXfrm>
    </dsp:sp>
    <dsp:sp modelId="{9405931A-1BFD-42F4-A77F-821A3A370AA0}">
      <dsp:nvSpPr>
        <dsp:cNvPr id="0" name=""/>
        <dsp:cNvSpPr/>
      </dsp:nvSpPr>
      <dsp:spPr>
        <a:xfrm>
          <a:off x="6644936" y="946481"/>
          <a:ext cx="1211919" cy="12619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1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Yüksek Teknoloji Enstitüsü</a:t>
          </a:r>
        </a:p>
      </dsp:txBody>
      <dsp:txXfrm>
        <a:off x="6704097" y="1005642"/>
        <a:ext cx="1093597" cy="1143652"/>
      </dsp:txXfrm>
    </dsp:sp>
    <dsp:sp modelId="{20DE79DD-9170-4FE3-9FDE-FD59A8AD9DCB}">
      <dsp:nvSpPr>
        <dsp:cNvPr id="0" name=""/>
        <dsp:cNvSpPr/>
      </dsp:nvSpPr>
      <dsp:spPr>
        <a:xfrm>
          <a:off x="7973666" y="946481"/>
          <a:ext cx="1211919" cy="12619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480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Lisans Programı</a:t>
          </a:r>
        </a:p>
      </dsp:txBody>
      <dsp:txXfrm>
        <a:off x="8032827" y="1005642"/>
        <a:ext cx="1093597" cy="1143652"/>
      </dsp:txXfrm>
    </dsp:sp>
    <dsp:sp modelId="{3AFDEDF9-A5C6-4B45-9400-3402BB6B7787}">
      <dsp:nvSpPr>
        <dsp:cNvPr id="0" name=""/>
        <dsp:cNvSpPr/>
      </dsp:nvSpPr>
      <dsp:spPr>
        <a:xfrm>
          <a:off x="9302397" y="946481"/>
          <a:ext cx="1211919" cy="126197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228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rPr>
            <a:t>Ön Lisans Programı</a:t>
          </a:r>
        </a:p>
      </dsp:txBody>
      <dsp:txXfrm>
        <a:off x="9361558" y="1005642"/>
        <a:ext cx="1093597" cy="1143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AD158-4880-4DCE-8A0E-725048946988}">
      <dsp:nvSpPr>
        <dsp:cNvPr id="0" name=""/>
        <dsp:cNvSpPr/>
      </dsp:nvSpPr>
      <dsp:spPr>
        <a:xfrm>
          <a:off x="7107" y="414473"/>
          <a:ext cx="3069717" cy="22914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>
              <a:latin typeface="Candara" panose="020E0502030303020204" pitchFamily="34" charset="0"/>
            </a:rPr>
            <a:t>«Yükseköğretime Geçiş Sınavı»dır.</a:t>
          </a:r>
        </a:p>
      </dsp:txBody>
      <dsp:txXfrm>
        <a:off x="60799" y="468165"/>
        <a:ext cx="2962333" cy="2237787"/>
      </dsp:txXfrm>
    </dsp:sp>
    <dsp:sp modelId="{86EFDB2F-A51C-45DB-8D59-F7A129CC039C}">
      <dsp:nvSpPr>
        <dsp:cNvPr id="0" name=""/>
        <dsp:cNvSpPr/>
      </dsp:nvSpPr>
      <dsp:spPr>
        <a:xfrm>
          <a:off x="7107" y="2705952"/>
          <a:ext cx="3069717" cy="98533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>
              <a:latin typeface="Candara" panose="020E0502030303020204" pitchFamily="34" charset="0"/>
            </a:rPr>
            <a:t>«YKS</a:t>
          </a:r>
        </a:p>
      </dsp:txBody>
      <dsp:txXfrm>
        <a:off x="7107" y="2705952"/>
        <a:ext cx="2161772" cy="985335"/>
      </dsp:txXfrm>
    </dsp:sp>
    <dsp:sp modelId="{0BA85C97-754C-4905-8683-2CBC1B8A865F}">
      <dsp:nvSpPr>
        <dsp:cNvPr id="0" name=""/>
        <dsp:cNvSpPr/>
      </dsp:nvSpPr>
      <dsp:spPr>
        <a:xfrm>
          <a:off x="2255717" y="2862463"/>
          <a:ext cx="1074401" cy="1074401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44000" r="-44000"/>
          </a:stretch>
        </a:blip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D21559-D00C-4087-9AFA-01F069FD6236}">
      <dsp:nvSpPr>
        <dsp:cNvPr id="0" name=""/>
        <dsp:cNvSpPr/>
      </dsp:nvSpPr>
      <dsp:spPr>
        <a:xfrm>
          <a:off x="3596294" y="414473"/>
          <a:ext cx="3069717" cy="22914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andara" panose="020E0502030303020204" pitchFamily="34" charset="0"/>
            </a:rPr>
            <a:t>Adaylar avantajlı bir yerleştirme sıralaması için çaba gösterir.</a:t>
          </a:r>
        </a:p>
      </dsp:txBody>
      <dsp:txXfrm>
        <a:off x="3649986" y="468165"/>
        <a:ext cx="2962333" cy="2237787"/>
      </dsp:txXfrm>
    </dsp:sp>
    <dsp:sp modelId="{A2021E78-E53F-41DB-9D28-6E13F05CA611}">
      <dsp:nvSpPr>
        <dsp:cNvPr id="0" name=""/>
        <dsp:cNvSpPr/>
      </dsp:nvSpPr>
      <dsp:spPr>
        <a:xfrm>
          <a:off x="3596294" y="2705952"/>
          <a:ext cx="3069717" cy="98533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>
              <a:latin typeface="Candara" panose="020E0502030303020204" pitchFamily="34" charset="0"/>
            </a:rPr>
            <a:t>Sıralama</a:t>
          </a:r>
        </a:p>
      </dsp:txBody>
      <dsp:txXfrm>
        <a:off x="3596294" y="2705952"/>
        <a:ext cx="2161772" cy="985335"/>
      </dsp:txXfrm>
    </dsp:sp>
    <dsp:sp modelId="{DB52A2CF-B459-4F2F-9C74-E2BFEA9CE1C1}">
      <dsp:nvSpPr>
        <dsp:cNvPr id="0" name=""/>
        <dsp:cNvSpPr/>
      </dsp:nvSpPr>
      <dsp:spPr>
        <a:xfrm>
          <a:off x="5844904" y="2862463"/>
          <a:ext cx="1074401" cy="1074401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25000" r="-25000"/>
          </a:stretch>
        </a:blip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C59D10-A0DF-4375-8CF4-42A9979F3612}">
      <dsp:nvSpPr>
        <dsp:cNvPr id="0" name=""/>
        <dsp:cNvSpPr/>
      </dsp:nvSpPr>
      <dsp:spPr>
        <a:xfrm>
          <a:off x="7185481" y="414473"/>
          <a:ext cx="3069717" cy="229147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andara" panose="020E0502030303020204" pitchFamily="34" charset="0"/>
            </a:rPr>
            <a:t>SAYISAL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andara" panose="020E0502030303020204" pitchFamily="34" charset="0"/>
            </a:rPr>
            <a:t>EŞİT AĞIRLIK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andara" panose="020E0502030303020204" pitchFamily="34" charset="0"/>
            </a:rPr>
            <a:t>SÖZEL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andara" panose="020E0502030303020204" pitchFamily="34" charset="0"/>
            </a:rPr>
            <a:t>YABANCI DİL</a:t>
          </a:r>
        </a:p>
      </dsp:txBody>
      <dsp:txXfrm>
        <a:off x="7239173" y="468165"/>
        <a:ext cx="2962333" cy="2237787"/>
      </dsp:txXfrm>
    </dsp:sp>
    <dsp:sp modelId="{45715DF8-FF6C-41D6-B1DF-4303516D3813}">
      <dsp:nvSpPr>
        <dsp:cNvPr id="0" name=""/>
        <dsp:cNvSpPr/>
      </dsp:nvSpPr>
      <dsp:spPr>
        <a:xfrm>
          <a:off x="7185481" y="2705952"/>
          <a:ext cx="3069717" cy="98533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>
              <a:latin typeface="Candara" panose="020E0502030303020204" pitchFamily="34" charset="0"/>
            </a:rPr>
            <a:t>4 Temel puan türü</a:t>
          </a:r>
        </a:p>
      </dsp:txBody>
      <dsp:txXfrm>
        <a:off x="7185481" y="2705952"/>
        <a:ext cx="2161772" cy="985335"/>
      </dsp:txXfrm>
    </dsp:sp>
    <dsp:sp modelId="{0515326B-A423-4CF2-A2F5-EF4154A71C2F}">
      <dsp:nvSpPr>
        <dsp:cNvPr id="0" name=""/>
        <dsp:cNvSpPr/>
      </dsp:nvSpPr>
      <dsp:spPr>
        <a:xfrm>
          <a:off x="9434091" y="2862463"/>
          <a:ext cx="1074401" cy="1074401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45000" r="-45000"/>
          </a:stretch>
        </a:blip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4F586-1A13-4350-A22F-9EC25209F70A}">
      <dsp:nvSpPr>
        <dsp:cNvPr id="0" name=""/>
        <dsp:cNvSpPr/>
      </dsp:nvSpPr>
      <dsp:spPr>
        <a:xfrm>
          <a:off x="871584" y="0"/>
          <a:ext cx="9877957" cy="103855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C46601-C5E8-4DF4-AC9C-38182C12A995}">
      <dsp:nvSpPr>
        <dsp:cNvPr id="0" name=""/>
        <dsp:cNvSpPr/>
      </dsp:nvSpPr>
      <dsp:spPr>
        <a:xfrm>
          <a:off x="393801" y="311565"/>
          <a:ext cx="3486338" cy="4154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>
              <a:solidFill>
                <a:schemeClr val="tx1">
                  <a:lumMod val="95000"/>
                  <a:lumOff val="5000"/>
                </a:schemeClr>
              </a:solidFill>
            </a:rPr>
            <a:t>Cumartesi 10.15 – 13.00 / 165 dakika</a:t>
          </a:r>
        </a:p>
      </dsp:txBody>
      <dsp:txXfrm>
        <a:off x="414080" y="331844"/>
        <a:ext cx="3445780" cy="374863"/>
      </dsp:txXfrm>
    </dsp:sp>
    <dsp:sp modelId="{286E6E14-908A-4559-9DB7-DC96CDD94949}">
      <dsp:nvSpPr>
        <dsp:cNvPr id="0" name=""/>
        <dsp:cNvSpPr/>
      </dsp:nvSpPr>
      <dsp:spPr>
        <a:xfrm>
          <a:off x="4067394" y="311565"/>
          <a:ext cx="3486338" cy="4154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>
              <a:solidFill>
                <a:schemeClr val="tx1">
                  <a:lumMod val="95000"/>
                  <a:lumOff val="5000"/>
                </a:schemeClr>
              </a:solidFill>
            </a:rPr>
            <a:t>Pazar 10.15 – 13.15 / 180 dakika</a:t>
          </a:r>
        </a:p>
      </dsp:txBody>
      <dsp:txXfrm>
        <a:off x="4087673" y="331844"/>
        <a:ext cx="3445780" cy="374863"/>
      </dsp:txXfrm>
    </dsp:sp>
    <dsp:sp modelId="{06BA1DE7-6E04-41DD-AEF9-D43268A548CB}">
      <dsp:nvSpPr>
        <dsp:cNvPr id="0" name=""/>
        <dsp:cNvSpPr/>
      </dsp:nvSpPr>
      <dsp:spPr>
        <a:xfrm>
          <a:off x="7740987" y="311565"/>
          <a:ext cx="3486338" cy="41542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>
              <a:solidFill>
                <a:schemeClr val="tx1">
                  <a:lumMod val="95000"/>
                  <a:lumOff val="5000"/>
                </a:schemeClr>
              </a:solidFill>
            </a:rPr>
            <a:t>Pazar 15.45 – 17.45 / 120 dakika</a:t>
          </a:r>
        </a:p>
      </dsp:txBody>
      <dsp:txXfrm>
        <a:off x="7761266" y="331844"/>
        <a:ext cx="3445780" cy="374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2CC22-AED4-420A-A49C-EB5943A64827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29ED5-8FA1-432C-B875-AC25A5DEC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08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837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308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1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34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508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56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05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14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04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5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54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98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75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06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BF84-1A88-4904-BF6E-10BACC936194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97E1-75D8-431D-85CD-2825561A01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0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3848940D-B716-416A-E0BF-B49BF392B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107" y="1549935"/>
            <a:ext cx="7144381" cy="3524561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5BCEA5A6-0FD4-116C-3DE4-870071E08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755" y="1795718"/>
            <a:ext cx="9144000" cy="2387600"/>
          </a:xfrm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  <a:latin typeface="Bahnschrift SemiBold" panose="020B0502040204020203" pitchFamily="34" charset="0"/>
              </a:rPr>
              <a:t>2023</a:t>
            </a:r>
            <a:r>
              <a:rPr lang="tr-TR" dirty="0">
                <a:solidFill>
                  <a:srgbClr val="C00000"/>
                </a:solidFill>
                <a:latin typeface="Bahnschrift SemiBold" panose="020B0502040204020203" pitchFamily="34" charset="0"/>
              </a:rPr>
              <a:t> YKS’YE DOĞRU</a:t>
            </a:r>
          </a:p>
        </p:txBody>
      </p:sp>
    </p:spTree>
    <p:extLst>
      <p:ext uri="{BB962C8B-B14F-4D97-AF65-F5344CB8AC3E}">
        <p14:creationId xmlns:p14="http://schemas.microsoft.com/office/powerpoint/2010/main" val="292599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45250" y="271232"/>
            <a:ext cx="5475243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5 Yılın Ders Bazında Net Ortalaması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922626" y="1302307"/>
          <a:ext cx="10799241" cy="4961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46045">
                  <a:extLst>
                    <a:ext uri="{9D8B030D-6E8A-4147-A177-3AD203B41FA5}">
                      <a16:colId xmlns:a16="http://schemas.microsoft.com/office/drawing/2014/main" val="262707428"/>
                    </a:ext>
                  </a:extLst>
                </a:gridCol>
                <a:gridCol w="1682314">
                  <a:extLst>
                    <a:ext uri="{9D8B030D-6E8A-4147-A177-3AD203B41FA5}">
                      <a16:colId xmlns:a16="http://schemas.microsoft.com/office/drawing/2014/main" val="4278416114"/>
                    </a:ext>
                  </a:extLst>
                </a:gridCol>
                <a:gridCol w="1649220">
                  <a:extLst>
                    <a:ext uri="{9D8B030D-6E8A-4147-A177-3AD203B41FA5}">
                      <a16:colId xmlns:a16="http://schemas.microsoft.com/office/drawing/2014/main" val="3119523514"/>
                    </a:ext>
                  </a:extLst>
                </a:gridCol>
                <a:gridCol w="1419095">
                  <a:extLst>
                    <a:ext uri="{9D8B030D-6E8A-4147-A177-3AD203B41FA5}">
                      <a16:colId xmlns:a16="http://schemas.microsoft.com/office/drawing/2014/main" val="770519244"/>
                    </a:ext>
                  </a:extLst>
                </a:gridCol>
                <a:gridCol w="1419095">
                  <a:extLst>
                    <a:ext uri="{9D8B030D-6E8A-4147-A177-3AD203B41FA5}">
                      <a16:colId xmlns:a16="http://schemas.microsoft.com/office/drawing/2014/main" val="138613360"/>
                    </a:ext>
                  </a:extLst>
                </a:gridCol>
                <a:gridCol w="1361565">
                  <a:extLst>
                    <a:ext uri="{9D8B030D-6E8A-4147-A177-3AD203B41FA5}">
                      <a16:colId xmlns:a16="http://schemas.microsoft.com/office/drawing/2014/main" val="3972182944"/>
                    </a:ext>
                  </a:extLst>
                </a:gridCol>
                <a:gridCol w="1421907">
                  <a:extLst>
                    <a:ext uri="{9D8B030D-6E8A-4147-A177-3AD203B41FA5}">
                      <a16:colId xmlns:a16="http://schemas.microsoft.com/office/drawing/2014/main" val="3818672566"/>
                    </a:ext>
                  </a:extLst>
                </a:gridCol>
              </a:tblGrid>
              <a:tr h="620125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/>
                        </a:rPr>
                        <a:t>TÜRKÇE</a:t>
                      </a:r>
                      <a:endParaRPr lang="tr-TR" sz="2000" b="0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/>
                        </a:rPr>
                        <a:t>40</a:t>
                      </a:r>
                      <a:endParaRPr lang="tr-TR" sz="2000" b="0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/>
                        </a:rPr>
                        <a:t>16,1</a:t>
                      </a:r>
                      <a:endParaRPr lang="tr-TR" sz="2000" b="0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/>
                        </a:rPr>
                        <a:t>14,6</a:t>
                      </a:r>
                      <a:endParaRPr lang="tr-TR" sz="2000" b="0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/>
                        </a:rPr>
                        <a:t>14,2</a:t>
                      </a:r>
                      <a:endParaRPr lang="tr-TR" sz="2000" b="0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/>
                        </a:rPr>
                        <a:t>18,04</a:t>
                      </a:r>
                      <a:endParaRPr lang="tr-TR" sz="2000" b="0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/>
                        </a:rPr>
                        <a:t>17,7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229759"/>
                  </a:ext>
                </a:extLst>
              </a:tr>
              <a:tr h="62012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SOSYAL BİL.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20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6,0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5,6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7,7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8,3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7,9</a:t>
                      </a:r>
                      <a:endParaRPr lang="tr-TR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953208"/>
                  </a:ext>
                </a:extLst>
              </a:tr>
              <a:tr h="62012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MAT.-1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40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5,6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6,6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5,5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5,1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6,9</a:t>
                      </a:r>
                      <a:endParaRPr lang="tr-TR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858592"/>
                  </a:ext>
                </a:extLst>
              </a:tr>
              <a:tr h="62012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FEN</a:t>
                      </a:r>
                      <a:r>
                        <a:rPr lang="tr-TR" sz="2000" baseline="0" dirty="0">
                          <a:effectLst/>
                        </a:rPr>
                        <a:t> BİL.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20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2,8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2,2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2,6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3,2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3,2</a:t>
                      </a:r>
                      <a:endParaRPr lang="tr-TR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449965"/>
                  </a:ext>
                </a:extLst>
              </a:tr>
              <a:tr h="62012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EDEBİYAT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24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4,7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4,9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4,7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6,4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6,6</a:t>
                      </a:r>
                      <a:endParaRPr lang="tr-TR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877727"/>
                  </a:ext>
                </a:extLst>
              </a:tr>
              <a:tr h="62012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TARİH-1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10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1,6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2,0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1,4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1,9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2,6</a:t>
                      </a:r>
                      <a:endParaRPr lang="tr-TR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428107"/>
                  </a:ext>
                </a:extLst>
              </a:tr>
              <a:tr h="62012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COĞ.-1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6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2,2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2,1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1,5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2,3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2,9</a:t>
                      </a:r>
                      <a:endParaRPr lang="tr-TR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616991"/>
                  </a:ext>
                </a:extLst>
              </a:tr>
              <a:tr h="62012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TARİH-2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11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1,4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1,9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1,4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/>
                        </a:rPr>
                        <a:t>1,2</a:t>
                      </a:r>
                      <a:endParaRPr lang="tr-TR" sz="2000" b="1" dirty="0">
                        <a:solidFill>
                          <a:srgbClr val="14603A"/>
                        </a:solidFill>
                        <a:effectLst/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1,9</a:t>
                      </a:r>
                      <a:endParaRPr lang="tr-TR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355693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1111687" y="921509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Dersler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767872" y="921504"/>
            <a:ext cx="1467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/>
              <a:t>Soru Sayıları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4552621" y="921504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2018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6034865" y="921504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2019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7449054" y="921504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2020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8825429" y="921504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2021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10148868" y="921491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3890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45250" y="271232"/>
            <a:ext cx="5475243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5 Yılın Ders Bazında Net Ortalaması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111687" y="921509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Dersler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767872" y="921504"/>
            <a:ext cx="146712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Soru Sayıları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4325745" y="921504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2018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5944114" y="921504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2019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7320493" y="921504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2020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8787617" y="921495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2021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10209369" y="921468"/>
            <a:ext cx="14671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2022</a:t>
            </a:r>
          </a:p>
        </p:txBody>
      </p:sp>
      <p:graphicFrame>
        <p:nvGraphicFramePr>
          <p:cNvPr id="14" name="Tablo 13"/>
          <p:cNvGraphicFramePr>
            <a:graphicFrameLocks noGrp="1"/>
          </p:cNvGraphicFramePr>
          <p:nvPr/>
        </p:nvGraphicFramePr>
        <p:xfrm>
          <a:off x="1111689" y="1302302"/>
          <a:ext cx="10610175" cy="491563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68360">
                  <a:extLst>
                    <a:ext uri="{9D8B030D-6E8A-4147-A177-3AD203B41FA5}">
                      <a16:colId xmlns:a16="http://schemas.microsoft.com/office/drawing/2014/main" val="262707428"/>
                    </a:ext>
                  </a:extLst>
                </a:gridCol>
                <a:gridCol w="1367674">
                  <a:extLst>
                    <a:ext uri="{9D8B030D-6E8A-4147-A177-3AD203B41FA5}">
                      <a16:colId xmlns:a16="http://schemas.microsoft.com/office/drawing/2014/main" val="4278416114"/>
                    </a:ext>
                  </a:extLst>
                </a:gridCol>
                <a:gridCol w="1594693">
                  <a:extLst>
                    <a:ext uri="{9D8B030D-6E8A-4147-A177-3AD203B41FA5}">
                      <a16:colId xmlns:a16="http://schemas.microsoft.com/office/drawing/2014/main" val="3119523514"/>
                    </a:ext>
                  </a:extLst>
                </a:gridCol>
                <a:gridCol w="1488379">
                  <a:extLst>
                    <a:ext uri="{9D8B030D-6E8A-4147-A177-3AD203B41FA5}">
                      <a16:colId xmlns:a16="http://schemas.microsoft.com/office/drawing/2014/main" val="770519244"/>
                    </a:ext>
                  </a:extLst>
                </a:gridCol>
                <a:gridCol w="1417504">
                  <a:extLst>
                    <a:ext uri="{9D8B030D-6E8A-4147-A177-3AD203B41FA5}">
                      <a16:colId xmlns:a16="http://schemas.microsoft.com/office/drawing/2014/main" val="138613360"/>
                    </a:ext>
                  </a:extLst>
                </a:gridCol>
                <a:gridCol w="1559255">
                  <a:extLst>
                    <a:ext uri="{9D8B030D-6E8A-4147-A177-3AD203B41FA5}">
                      <a16:colId xmlns:a16="http://schemas.microsoft.com/office/drawing/2014/main" val="3972182944"/>
                    </a:ext>
                  </a:extLst>
                </a:gridCol>
                <a:gridCol w="1414310">
                  <a:extLst>
                    <a:ext uri="{9D8B030D-6E8A-4147-A177-3AD203B41FA5}">
                      <a16:colId xmlns:a16="http://schemas.microsoft.com/office/drawing/2014/main" val="3967858681"/>
                    </a:ext>
                  </a:extLst>
                </a:gridCol>
              </a:tblGrid>
              <a:tr h="614454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COĞ.-2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2,8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2,3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2,7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2,9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</a:t>
                      </a: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229759"/>
                  </a:ext>
                </a:extLst>
              </a:tr>
              <a:tr h="614454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FELSEFE GR.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4,11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2,2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2,0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</a:t>
                      </a: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953208"/>
                  </a:ext>
                </a:extLst>
              </a:tr>
              <a:tr h="614454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DİN KÜL.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2,9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</a:t>
                      </a: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858592"/>
                  </a:ext>
                </a:extLst>
              </a:tr>
              <a:tr h="614454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MAT-2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3,9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4,7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7,5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5,2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7,2</a:t>
                      </a: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449965"/>
                  </a:ext>
                </a:extLst>
              </a:tr>
              <a:tr h="614454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FİZİK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0,4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2,0</a:t>
                      </a: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877727"/>
                  </a:ext>
                </a:extLst>
              </a:tr>
              <a:tr h="614454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KİMYA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0,9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1,5</a:t>
                      </a: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428107"/>
                  </a:ext>
                </a:extLst>
              </a:tr>
              <a:tr h="614454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BİYOLOJİ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1,2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2,0</a:t>
                      </a: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616991"/>
                  </a:ext>
                </a:extLst>
              </a:tr>
              <a:tr h="614454"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İNGİLİZCE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24,8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29,7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31,4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39,0</a:t>
                      </a:r>
                      <a:endParaRPr lang="tr-TR" sz="2000" b="0" dirty="0">
                        <a:solidFill>
                          <a:srgbClr val="14603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39,1</a:t>
                      </a:r>
                    </a:p>
                  </a:txBody>
                  <a:tcPr marL="102850" marR="102850" marT="51425" marB="51425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355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16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14F1E5-47B8-8E2C-9D79-2EB0010C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14" y="2103437"/>
            <a:ext cx="7205492" cy="1325563"/>
          </a:xfrm>
        </p:spPr>
        <p:txBody>
          <a:bodyPr/>
          <a:lstStyle/>
          <a:p>
            <a:pPr algn="ctr"/>
            <a:r>
              <a:rPr lang="tr-TR" b="1" dirty="0">
                <a:latin typeface="Sitka Banner" pitchFamily="2" charset="0"/>
              </a:rPr>
              <a:t>Üniversitelerimiz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24487B1C-FF9E-1F7D-0BCF-14F82BBEB6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22506" y="2226350"/>
          <a:ext cx="10515600" cy="3154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2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8F276C-ADE7-8849-CDAA-4A8F6648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Candara" panose="020E0502030303020204" pitchFamily="34" charset="0"/>
              </a:rPr>
              <a:t>YKS Nedir?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B0E717B-4001-57A8-1958-CE2DF4BB40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92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45250" y="215636"/>
            <a:ext cx="5475243" cy="7155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YÜKSEKÖĞRETİM KURUMLARI SINAVI (YKS) NEDİR?</a:t>
            </a: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03" y="2289775"/>
            <a:ext cx="2779033" cy="334073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747" y="2289776"/>
            <a:ext cx="2779033" cy="3340738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592" y="2289775"/>
            <a:ext cx="2775691" cy="3340737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1094" y="2289777"/>
            <a:ext cx="2790620" cy="3340736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1528850" y="2614508"/>
            <a:ext cx="91731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25" b="1" dirty="0"/>
              <a:t>TYT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4382703" y="2614508"/>
            <a:ext cx="91731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25" b="1" dirty="0"/>
              <a:t>AYT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7208065" y="2614508"/>
            <a:ext cx="91731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25" b="1" dirty="0"/>
              <a:t>YDT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9887749" y="2634201"/>
            <a:ext cx="9173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/>
              <a:t>OTURUM</a:t>
            </a:r>
          </a:p>
        </p:txBody>
      </p:sp>
      <p:pic>
        <p:nvPicPr>
          <p:cNvPr id="28" name="Resim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78699" y="1051549"/>
            <a:ext cx="3415742" cy="1360387"/>
          </a:xfrm>
          <a:prstGeom prst="rect">
            <a:avLst/>
          </a:prstGeom>
        </p:spPr>
      </p:pic>
      <p:sp>
        <p:nvSpPr>
          <p:cNvPr id="24" name="Metin kutusu 23"/>
          <p:cNvSpPr txBox="1"/>
          <p:nvPr/>
        </p:nvSpPr>
        <p:spPr>
          <a:xfrm>
            <a:off x="437903" y="1472107"/>
            <a:ext cx="20082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700" b="1" dirty="0">
                <a:solidFill>
                  <a:srgbClr val="606060"/>
                </a:solidFill>
              </a:rPr>
              <a:t>YKS NEDİR?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54253" y="1305246"/>
            <a:ext cx="7824934" cy="784830"/>
          </a:xfrm>
          <a:prstGeom prst="rect">
            <a:avLst/>
          </a:prstGeom>
          <a:noFill/>
          <a:ln>
            <a:solidFill>
              <a:srgbClr val="606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250" b="1" dirty="0">
                <a:solidFill>
                  <a:srgbClr val="606060"/>
                </a:solidFill>
              </a:rPr>
              <a:t>2022-2023 Eğitim Ve Öğretim Yılında Uygulanacak Sınavdır. </a:t>
            </a:r>
          </a:p>
          <a:p>
            <a:pPr algn="ctr"/>
            <a:r>
              <a:rPr lang="tr-TR" sz="2250" b="1" dirty="0">
                <a:solidFill>
                  <a:srgbClr val="606060"/>
                </a:solidFill>
              </a:rPr>
              <a:t>3 Oturum Şeklinde Uygulanacaktır.</a:t>
            </a:r>
          </a:p>
        </p:txBody>
      </p:sp>
      <p:sp>
        <p:nvSpPr>
          <p:cNvPr id="29" name="Metin kutusu 28"/>
          <p:cNvSpPr txBox="1"/>
          <p:nvPr/>
        </p:nvSpPr>
        <p:spPr>
          <a:xfrm>
            <a:off x="663674" y="3650163"/>
            <a:ext cx="23122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TYT SINAVI </a:t>
            </a:r>
          </a:p>
          <a:p>
            <a:pPr algn="ctr"/>
            <a:r>
              <a:rPr lang="tr-TR" sz="2025" b="1" dirty="0"/>
              <a:t>CUMARTESİ GÜNÜ</a:t>
            </a:r>
          </a:p>
          <a:p>
            <a:pPr algn="ctr"/>
            <a:r>
              <a:rPr lang="tr-TR" sz="2025" b="1" dirty="0"/>
              <a:t>YAPILACAKTIR.</a:t>
            </a:r>
          </a:p>
          <a:p>
            <a:pPr algn="ctr"/>
            <a:endParaRPr lang="tr-TR" sz="2025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3508483" y="3650162"/>
            <a:ext cx="23122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AYT SINAVI </a:t>
            </a:r>
          </a:p>
          <a:p>
            <a:pPr algn="ctr"/>
            <a:r>
              <a:rPr lang="tr-TR" sz="2025" b="1" dirty="0"/>
              <a:t>PAZAR GÜNÜ</a:t>
            </a:r>
          </a:p>
          <a:p>
            <a:pPr algn="ctr"/>
            <a:r>
              <a:rPr lang="tr-TR" sz="2025" b="1" dirty="0"/>
              <a:t>YAPILACAKTIR.</a:t>
            </a:r>
          </a:p>
          <a:p>
            <a:pPr algn="ctr"/>
            <a:endParaRPr lang="tr-TR" sz="2025" b="1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6347326" y="3650161"/>
            <a:ext cx="23122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YDT SINAVI </a:t>
            </a:r>
          </a:p>
          <a:p>
            <a:pPr algn="ctr"/>
            <a:r>
              <a:rPr lang="tr-TR" sz="2025" b="1" dirty="0"/>
              <a:t>PAZAR GÜNÜ</a:t>
            </a:r>
          </a:p>
          <a:p>
            <a:pPr algn="ctr"/>
            <a:r>
              <a:rPr lang="tr-TR" sz="2025" b="1" dirty="0"/>
              <a:t>YAPILACAKTIR.</a:t>
            </a:r>
          </a:p>
          <a:p>
            <a:pPr algn="ctr"/>
            <a:endParaRPr lang="tr-TR" sz="2025" b="1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9184430" y="3650161"/>
            <a:ext cx="2312221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694" indent="-385694" algn="ctr">
              <a:buAutoNum type="arabicPeriod"/>
            </a:pPr>
            <a:r>
              <a:rPr lang="tr-TR" sz="2025" b="1" dirty="0"/>
              <a:t>Oturum: TYT</a:t>
            </a:r>
          </a:p>
          <a:p>
            <a:pPr marL="385694" indent="-385694" algn="ctr">
              <a:buAutoNum type="arabicPeriod"/>
            </a:pPr>
            <a:r>
              <a:rPr lang="tr-TR" sz="2025" b="1" dirty="0"/>
              <a:t>Oturum: AYT</a:t>
            </a:r>
          </a:p>
          <a:p>
            <a:pPr marL="385694" indent="-385694" algn="ctr">
              <a:buAutoNum type="arabicPeriod"/>
            </a:pPr>
            <a:r>
              <a:rPr lang="tr-TR" sz="2025" b="1" dirty="0"/>
              <a:t>Oturum: YDT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3216936" y="5818827"/>
            <a:ext cx="4907157" cy="334707"/>
          </a:xfrm>
          <a:prstGeom prst="rect">
            <a:avLst/>
          </a:prstGeom>
          <a:noFill/>
          <a:ln>
            <a:solidFill>
              <a:srgbClr val="606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575" b="1" dirty="0">
                <a:solidFill>
                  <a:srgbClr val="606060"/>
                </a:solidFill>
              </a:rPr>
              <a:t>YDT oturumları Pazar günü öğleden sonra yapılacaktır.</a:t>
            </a:r>
          </a:p>
        </p:txBody>
      </p:sp>
    </p:spTree>
    <p:extLst>
      <p:ext uri="{BB962C8B-B14F-4D97-AF65-F5344CB8AC3E}">
        <p14:creationId xmlns:p14="http://schemas.microsoft.com/office/powerpoint/2010/main" val="3861780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45250" y="215636"/>
            <a:ext cx="5475243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 YETERLİLİK TESTİ (TYT) SORU SAYILARI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60" y="1749400"/>
            <a:ext cx="11402110" cy="364483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296253" y="2412848"/>
            <a:ext cx="1097993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TÜRKÇE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4080614" y="2274376"/>
            <a:ext cx="132595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SOSYAL</a:t>
            </a:r>
            <a:br>
              <a:rPr lang="tr-TR" sz="2025" b="1" dirty="0"/>
            </a:br>
            <a:r>
              <a:rPr lang="tr-TR" sz="2025" b="1" dirty="0"/>
              <a:t>BİLİMLER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6767683" y="2412848"/>
            <a:ext cx="1585398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MATEMATİK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9598917" y="2274374"/>
            <a:ext cx="158539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FEN</a:t>
            </a:r>
            <a:br>
              <a:rPr lang="tr-TR" sz="2025" b="1" dirty="0"/>
            </a:br>
            <a:r>
              <a:rPr lang="tr-TR" sz="2025" b="1" dirty="0"/>
              <a:t>BİLİMLERİ</a:t>
            </a:r>
          </a:p>
        </p:txBody>
      </p:sp>
      <p:sp>
        <p:nvSpPr>
          <p:cNvPr id="30" name="Metin kutusu 29"/>
          <p:cNvSpPr txBox="1"/>
          <p:nvPr/>
        </p:nvSpPr>
        <p:spPr>
          <a:xfrm>
            <a:off x="1914740" y="3421773"/>
            <a:ext cx="1097993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12"/>
              </a:spcBef>
            </a:pPr>
            <a:r>
              <a:rPr lang="tr-TR" sz="2025" b="1" dirty="0"/>
              <a:t>40</a:t>
            </a:r>
          </a:p>
          <a:p>
            <a:pPr algn="ctr">
              <a:spcBef>
                <a:spcPts val="112"/>
              </a:spcBef>
            </a:pPr>
            <a:r>
              <a:rPr lang="tr-TR" sz="2025" b="1" dirty="0"/>
              <a:t>Soru</a:t>
            </a:r>
          </a:p>
        </p:txBody>
      </p:sp>
      <p:sp>
        <p:nvSpPr>
          <p:cNvPr id="31" name="Metin kutusu 30"/>
          <p:cNvSpPr txBox="1"/>
          <p:nvPr/>
        </p:nvSpPr>
        <p:spPr>
          <a:xfrm>
            <a:off x="7560382" y="3421771"/>
            <a:ext cx="1097993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12"/>
              </a:spcBef>
            </a:pPr>
            <a:r>
              <a:rPr lang="tr-TR" sz="2025" b="1" dirty="0"/>
              <a:t>40</a:t>
            </a:r>
          </a:p>
          <a:p>
            <a:pPr algn="ctr">
              <a:spcBef>
                <a:spcPts val="112"/>
              </a:spcBef>
            </a:pPr>
            <a:r>
              <a:rPr lang="tr-TR" sz="2025" b="1" dirty="0"/>
              <a:t>Soru</a:t>
            </a:r>
          </a:p>
        </p:txBody>
      </p:sp>
      <p:sp>
        <p:nvSpPr>
          <p:cNvPr id="32" name="Metin kutusu 31"/>
          <p:cNvSpPr txBox="1"/>
          <p:nvPr/>
        </p:nvSpPr>
        <p:spPr>
          <a:xfrm>
            <a:off x="4737561" y="3457093"/>
            <a:ext cx="1097993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12"/>
              </a:spcBef>
            </a:pPr>
            <a:r>
              <a:rPr lang="tr-TR" sz="2025" b="1" dirty="0"/>
              <a:t>20</a:t>
            </a:r>
          </a:p>
          <a:p>
            <a:pPr algn="ctr">
              <a:spcBef>
                <a:spcPts val="112"/>
              </a:spcBef>
            </a:pPr>
            <a:r>
              <a:rPr lang="tr-TR" sz="2025" b="1" dirty="0"/>
              <a:t>Soru</a:t>
            </a:r>
          </a:p>
        </p:txBody>
      </p:sp>
      <p:sp>
        <p:nvSpPr>
          <p:cNvPr id="33" name="Metin kutusu 32"/>
          <p:cNvSpPr txBox="1"/>
          <p:nvPr/>
        </p:nvSpPr>
        <p:spPr>
          <a:xfrm>
            <a:off x="10419413" y="3421770"/>
            <a:ext cx="1097993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12"/>
              </a:spcBef>
            </a:pPr>
            <a:r>
              <a:rPr lang="tr-TR" sz="2025" b="1" dirty="0"/>
              <a:t>20</a:t>
            </a:r>
          </a:p>
          <a:p>
            <a:pPr algn="ctr">
              <a:spcBef>
                <a:spcPts val="112"/>
              </a:spcBef>
            </a:pPr>
            <a:r>
              <a:rPr lang="tr-TR" sz="2025" b="1" dirty="0"/>
              <a:t>Soru</a:t>
            </a:r>
          </a:p>
        </p:txBody>
      </p:sp>
      <p:sp>
        <p:nvSpPr>
          <p:cNvPr id="34" name="Metin kutusu 33"/>
          <p:cNvSpPr txBox="1"/>
          <p:nvPr/>
        </p:nvSpPr>
        <p:spPr>
          <a:xfrm>
            <a:off x="852858" y="4393193"/>
            <a:ext cx="2413321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Paragraf ağırlıkta sorular sorulmaktadır.</a:t>
            </a:r>
          </a:p>
        </p:txBody>
      </p:sp>
      <p:sp>
        <p:nvSpPr>
          <p:cNvPr id="35" name="Metin kutusu 34"/>
          <p:cNvSpPr txBox="1"/>
          <p:nvPr/>
        </p:nvSpPr>
        <p:spPr>
          <a:xfrm>
            <a:off x="3758416" y="4155931"/>
            <a:ext cx="24133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25" b="1" dirty="0"/>
              <a:t>Tarih: 5 Soru</a:t>
            </a:r>
          </a:p>
          <a:p>
            <a:r>
              <a:rPr lang="tr-TR" sz="2025" b="1" dirty="0"/>
              <a:t>Coğrafya: 5 Soru</a:t>
            </a:r>
          </a:p>
          <a:p>
            <a:r>
              <a:rPr lang="tr-TR" sz="2025" b="1" dirty="0"/>
              <a:t>Felsefe: 5 Soru</a:t>
            </a:r>
          </a:p>
          <a:p>
            <a:r>
              <a:rPr lang="tr-TR" sz="2025" b="1" dirty="0"/>
              <a:t>Din Kültürü: 5 Soru</a:t>
            </a:r>
          </a:p>
        </p:txBody>
      </p:sp>
      <p:sp>
        <p:nvSpPr>
          <p:cNvPr id="36" name="Metin kutusu 35"/>
          <p:cNvSpPr txBox="1"/>
          <p:nvPr/>
        </p:nvSpPr>
        <p:spPr>
          <a:xfrm>
            <a:off x="6496442" y="4226933"/>
            <a:ext cx="24133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/>
              <a:t>Geometri soruları da Matematik testi kapsamında sorulmaktadır.</a:t>
            </a:r>
          </a:p>
        </p:txBody>
      </p:sp>
      <p:sp>
        <p:nvSpPr>
          <p:cNvPr id="37" name="Metin kutusu 36"/>
          <p:cNvSpPr txBox="1"/>
          <p:nvPr/>
        </p:nvSpPr>
        <p:spPr>
          <a:xfrm>
            <a:off x="9513191" y="4237029"/>
            <a:ext cx="2413321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25" b="1" dirty="0"/>
              <a:t>Fizik: 7 Soru</a:t>
            </a:r>
          </a:p>
          <a:p>
            <a:r>
              <a:rPr lang="tr-TR" sz="2025" b="1" dirty="0"/>
              <a:t>Kimya: 7 Soru</a:t>
            </a:r>
          </a:p>
          <a:p>
            <a:r>
              <a:rPr lang="tr-TR" sz="2025" b="1" dirty="0"/>
              <a:t>Biyoloji: 6 Soru</a:t>
            </a:r>
          </a:p>
        </p:txBody>
      </p:sp>
    </p:spTree>
    <p:extLst>
      <p:ext uri="{BB962C8B-B14F-4D97-AF65-F5344CB8AC3E}">
        <p14:creationId xmlns:p14="http://schemas.microsoft.com/office/powerpoint/2010/main" val="2459415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C3CBB795-36F8-4CDF-89A1-F2B7F5764812}"/>
              </a:ext>
            </a:extLst>
          </p:cNvPr>
          <p:cNvGraphicFramePr>
            <a:graphicFrameLocks noGrp="1"/>
          </p:cNvGraphicFramePr>
          <p:nvPr/>
        </p:nvGraphicFramePr>
        <p:xfrm>
          <a:off x="4151771" y="795680"/>
          <a:ext cx="3873709" cy="422430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270392">
                  <a:extLst>
                    <a:ext uri="{9D8B030D-6E8A-4147-A177-3AD203B41FA5}">
                      <a16:colId xmlns:a16="http://schemas.microsoft.com/office/drawing/2014/main" val="3089291234"/>
                    </a:ext>
                  </a:extLst>
                </a:gridCol>
                <a:gridCol w="1603317">
                  <a:extLst>
                    <a:ext uri="{9D8B030D-6E8A-4147-A177-3AD203B41FA5}">
                      <a16:colId xmlns:a16="http://schemas.microsoft.com/office/drawing/2014/main" val="1872198496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 AYT Alan Yeterlilik Testi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160 SORU</a:t>
                      </a:r>
                      <a:b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180 DAKİKA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7643456"/>
                  </a:ext>
                </a:extLst>
              </a:tr>
              <a:tr h="19522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TÜRK DİLİ VE EDEBİYATI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40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Türk Dili ve Edebiyatı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24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9246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Tarih-1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10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11817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Coğrafya-1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4132061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90624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61741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&gt;29/30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90383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Geometri 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&gt;11/10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1041849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6173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FEN BİLİMLERİ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98974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Fizik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14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5195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Kimya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86589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Biyoloji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13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4844052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45096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SOSYAL BİLİMLER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9406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Tarih-2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0310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Coğrafya-2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5451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Felsefe Grubu (Mantık- Psi-Fel-Sos)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12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2998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Din Kültürü ve Ahlak Bilgisi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259763"/>
                  </a:ext>
                </a:extLst>
              </a:tr>
            </a:tbl>
          </a:graphicData>
        </a:graphic>
      </p:graphicFrame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1624D187-02F3-485B-8BB3-BA2CACD8FA92}"/>
              </a:ext>
            </a:extLst>
          </p:cNvPr>
          <p:cNvGraphicFramePr>
            <a:graphicFrameLocks noGrp="1"/>
          </p:cNvGraphicFramePr>
          <p:nvPr/>
        </p:nvGraphicFramePr>
        <p:xfrm>
          <a:off x="278062" y="804191"/>
          <a:ext cx="3873709" cy="4211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0392">
                  <a:extLst>
                    <a:ext uri="{9D8B030D-6E8A-4147-A177-3AD203B41FA5}">
                      <a16:colId xmlns:a16="http://schemas.microsoft.com/office/drawing/2014/main" val="1715862210"/>
                    </a:ext>
                  </a:extLst>
                </a:gridCol>
                <a:gridCol w="1603317">
                  <a:extLst>
                    <a:ext uri="{9D8B030D-6E8A-4147-A177-3AD203B41FA5}">
                      <a16:colId xmlns:a16="http://schemas.microsoft.com/office/drawing/2014/main" val="2503798282"/>
                    </a:ext>
                  </a:extLst>
                </a:gridCol>
              </a:tblGrid>
              <a:tr h="625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TYT Temel Yeterlilik Testi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120 SORU</a:t>
                      </a:r>
                      <a:b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135 DAKİKA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2783271"/>
                  </a:ext>
                </a:extLst>
              </a:tr>
              <a:tr h="23029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1230702"/>
                  </a:ext>
                </a:extLst>
              </a:tr>
              <a:tr h="230293">
                <a:tc gridSpan="2"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3235562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282173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Matematik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&gt;29/30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4535964"/>
                  </a:ext>
                </a:extLst>
              </a:tr>
              <a:tr h="23029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Geometri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&gt;11/10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9775420"/>
                  </a:ext>
                </a:extLst>
              </a:tr>
              <a:tr h="230293">
                <a:tc gridSpan="2"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3230636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FEN BİLİMLERİ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1699983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Fizik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5559182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Kimya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1729497"/>
                  </a:ext>
                </a:extLst>
              </a:tr>
              <a:tr h="23029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Biyoloji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8565430"/>
                  </a:ext>
                </a:extLst>
              </a:tr>
              <a:tr h="230293">
                <a:tc gridSpan="2"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0377694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SOSYAL BİLİMLER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1424181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Tarih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6850622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Coğrafya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9365411"/>
                  </a:ext>
                </a:extLst>
              </a:tr>
              <a:tr h="21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Felsefe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090027"/>
                  </a:ext>
                </a:extLst>
              </a:tr>
              <a:tr h="230293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Din Kültürü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9021899"/>
                  </a:ext>
                </a:extLst>
              </a:tr>
            </a:tbl>
          </a:graphicData>
        </a:graphic>
      </p:graphicFrame>
      <p:graphicFrame>
        <p:nvGraphicFramePr>
          <p:cNvPr id="14" name="Tablo 13">
            <a:extLst>
              <a:ext uri="{FF2B5EF4-FFF2-40B4-BE49-F238E27FC236}">
                <a16:creationId xmlns:a16="http://schemas.microsoft.com/office/drawing/2014/main" id="{C4674172-D51A-4867-9612-27CEE0BE7E16}"/>
              </a:ext>
            </a:extLst>
          </p:cNvPr>
          <p:cNvGraphicFramePr>
            <a:graphicFrameLocks noGrp="1"/>
          </p:cNvGraphicFramePr>
          <p:nvPr/>
        </p:nvGraphicFramePr>
        <p:xfrm>
          <a:off x="8025480" y="795679"/>
          <a:ext cx="3873709" cy="421106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270392">
                  <a:extLst>
                    <a:ext uri="{9D8B030D-6E8A-4147-A177-3AD203B41FA5}">
                      <a16:colId xmlns:a16="http://schemas.microsoft.com/office/drawing/2014/main" val="2005201172"/>
                    </a:ext>
                  </a:extLst>
                </a:gridCol>
                <a:gridCol w="1603317">
                  <a:extLst>
                    <a:ext uri="{9D8B030D-6E8A-4147-A177-3AD203B41FA5}">
                      <a16:colId xmlns:a16="http://schemas.microsoft.com/office/drawing/2014/main" val="1843225737"/>
                    </a:ext>
                  </a:extLst>
                </a:gridCol>
              </a:tblGrid>
              <a:tr h="122449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YDT Yabancı Dil Testi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80 SORU</a:t>
                      </a:r>
                      <a:b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600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120 DAKİKA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0620764"/>
                  </a:ext>
                </a:extLst>
              </a:tr>
              <a:tr h="5973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Almanca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80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8146990"/>
                  </a:ext>
                </a:extLst>
              </a:tr>
              <a:tr h="5973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Arapça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80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7799852"/>
                  </a:ext>
                </a:extLst>
              </a:tr>
              <a:tr h="5973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Fransızca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80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4717816"/>
                  </a:ext>
                </a:extLst>
              </a:tr>
              <a:tr h="5973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İngilizce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80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9346111"/>
                  </a:ext>
                </a:extLst>
              </a:tr>
              <a:tr h="5973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Rusça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80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0212590"/>
                  </a:ext>
                </a:extLst>
              </a:tr>
            </a:tbl>
          </a:graphicData>
        </a:graphic>
      </p:graphicFrame>
      <p:sp>
        <p:nvSpPr>
          <p:cNvPr id="15" name="Dikdörtgen 14">
            <a:extLst>
              <a:ext uri="{FF2B5EF4-FFF2-40B4-BE49-F238E27FC236}">
                <a16:creationId xmlns:a16="http://schemas.microsoft.com/office/drawing/2014/main" id="{43D6559A-4EE0-4EE7-B480-001F3168E050}"/>
              </a:ext>
            </a:extLst>
          </p:cNvPr>
          <p:cNvSpPr/>
          <p:nvPr/>
        </p:nvSpPr>
        <p:spPr>
          <a:xfrm>
            <a:off x="2915092" y="153390"/>
            <a:ext cx="7047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tr-TR" sz="4400" b="1" dirty="0">
                <a:solidFill>
                  <a:srgbClr val="002060"/>
                </a:solidFill>
                <a:latin typeface="Candara" panose="020E0502030303020204" pitchFamily="34" charset="0"/>
              </a:rPr>
              <a:t>TESTLERİN SORU SAYILARI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C6656FBC-0524-A0CC-AC50-6D71F1730B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8062" y="5023767"/>
          <a:ext cx="11621127" cy="1038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50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311F54-C7FC-4EC2-BB8A-627CC64F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37" y="1014883"/>
            <a:ext cx="11173767" cy="655708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  <a:latin typeface="Candara" panose="020E0502030303020204" pitchFamily="34" charset="0"/>
              </a:rPr>
              <a:t>PUAN TÜRLERİNİN OLUŞUMUNDA TESTLERİN ORANI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D6187144-D401-4650-B639-449585BAD0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2609" y="1517301"/>
          <a:ext cx="11173767" cy="4541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6994">
                  <a:extLst>
                    <a:ext uri="{9D8B030D-6E8A-4147-A177-3AD203B41FA5}">
                      <a16:colId xmlns:a16="http://schemas.microsoft.com/office/drawing/2014/main" val="1502443408"/>
                    </a:ext>
                  </a:extLst>
                </a:gridCol>
                <a:gridCol w="1383851">
                  <a:extLst>
                    <a:ext uri="{9D8B030D-6E8A-4147-A177-3AD203B41FA5}">
                      <a16:colId xmlns:a16="http://schemas.microsoft.com/office/drawing/2014/main" val="878667980"/>
                    </a:ext>
                  </a:extLst>
                </a:gridCol>
                <a:gridCol w="1466222">
                  <a:extLst>
                    <a:ext uri="{9D8B030D-6E8A-4147-A177-3AD203B41FA5}">
                      <a16:colId xmlns:a16="http://schemas.microsoft.com/office/drawing/2014/main" val="2725395098"/>
                    </a:ext>
                  </a:extLst>
                </a:gridCol>
                <a:gridCol w="1466222">
                  <a:extLst>
                    <a:ext uri="{9D8B030D-6E8A-4147-A177-3AD203B41FA5}">
                      <a16:colId xmlns:a16="http://schemas.microsoft.com/office/drawing/2014/main" val="3897662656"/>
                    </a:ext>
                  </a:extLst>
                </a:gridCol>
                <a:gridCol w="1668034">
                  <a:extLst>
                    <a:ext uri="{9D8B030D-6E8A-4147-A177-3AD203B41FA5}">
                      <a16:colId xmlns:a16="http://schemas.microsoft.com/office/drawing/2014/main" val="3477305721"/>
                    </a:ext>
                  </a:extLst>
                </a:gridCol>
                <a:gridCol w="1466222">
                  <a:extLst>
                    <a:ext uri="{9D8B030D-6E8A-4147-A177-3AD203B41FA5}">
                      <a16:colId xmlns:a16="http://schemas.microsoft.com/office/drawing/2014/main" val="2041446448"/>
                    </a:ext>
                  </a:extLst>
                </a:gridCol>
                <a:gridCol w="1466222">
                  <a:extLst>
                    <a:ext uri="{9D8B030D-6E8A-4147-A177-3AD203B41FA5}">
                      <a16:colId xmlns:a16="http://schemas.microsoft.com/office/drawing/2014/main" val="3070832194"/>
                    </a:ext>
                  </a:extLst>
                </a:gridCol>
              </a:tblGrid>
              <a:tr h="908371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PUAN TÜRÜ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857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TYT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EDEBİYAT</a:t>
                      </a:r>
                      <a:b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SOSYAL 1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SOSYAL</a:t>
                      </a:r>
                      <a:b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BİLİMLER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FEN</a:t>
                      </a:r>
                      <a:b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BİLİMLERİ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DİL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4890"/>
                  </a:ext>
                </a:extLst>
              </a:tr>
              <a:tr h="908371">
                <a:tc>
                  <a:txBody>
                    <a:bodyPr/>
                    <a:lstStyle/>
                    <a:p>
                      <a:pPr algn="r" fontAlgn="ctr"/>
                      <a:r>
                        <a:rPr lang="tr-TR" sz="2800" b="1" u="none" strike="noStrike" dirty="0">
                          <a:effectLst/>
                          <a:latin typeface="Candara" panose="020E0502030303020204" pitchFamily="34" charset="0"/>
                        </a:rPr>
                        <a:t>EŞİT AĞIRLIK</a:t>
                      </a:r>
                      <a:endParaRPr lang="tr-TR" sz="2800" b="1" i="0" u="none" strike="noStrike" dirty="0">
                        <a:solidFill>
                          <a:srgbClr val="0D0D0D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40%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30%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30%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313942"/>
                  </a:ext>
                </a:extLst>
              </a:tr>
              <a:tr h="908371">
                <a:tc>
                  <a:txBody>
                    <a:bodyPr/>
                    <a:lstStyle/>
                    <a:p>
                      <a:pPr algn="r" fontAlgn="ctr"/>
                      <a:r>
                        <a:rPr lang="tr-TR" sz="2800" b="1" u="none" strike="noStrike" dirty="0">
                          <a:effectLst/>
                          <a:latin typeface="Candara" panose="020E0502030303020204" pitchFamily="34" charset="0"/>
                        </a:rPr>
                        <a:t>SAYISAL</a:t>
                      </a:r>
                      <a:endParaRPr lang="tr-TR" sz="2800" b="1" i="0" u="none" strike="noStrike" dirty="0">
                        <a:solidFill>
                          <a:srgbClr val="0D0D0D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40%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30%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30%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40807"/>
                  </a:ext>
                </a:extLst>
              </a:tr>
              <a:tr h="908371">
                <a:tc>
                  <a:txBody>
                    <a:bodyPr/>
                    <a:lstStyle/>
                    <a:p>
                      <a:pPr algn="r" fontAlgn="ctr"/>
                      <a:r>
                        <a:rPr lang="tr-TR" sz="2800" b="1" u="none" strike="noStrike" dirty="0">
                          <a:effectLst/>
                          <a:latin typeface="Candara" panose="020E0502030303020204" pitchFamily="34" charset="0"/>
                        </a:rPr>
                        <a:t>SÖZEL</a:t>
                      </a:r>
                      <a:endParaRPr lang="tr-TR" sz="2800" b="1" i="0" u="none" strike="noStrike" dirty="0">
                        <a:solidFill>
                          <a:srgbClr val="0D0D0D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>
                          <a:effectLst/>
                          <a:latin typeface="Candara" panose="020E0502030303020204" pitchFamily="34" charset="0"/>
                        </a:rPr>
                        <a:t>40%</a:t>
                      </a:r>
                      <a:endParaRPr lang="tr-TR" sz="32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>
                          <a:effectLst/>
                          <a:latin typeface="Candara" panose="020E0502030303020204" pitchFamily="34" charset="0"/>
                        </a:rPr>
                        <a:t>30%</a:t>
                      </a:r>
                      <a:endParaRPr lang="tr-TR" sz="32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>
                          <a:effectLst/>
                          <a:latin typeface="Candara" panose="020E0502030303020204" pitchFamily="34" charset="0"/>
                        </a:rPr>
                        <a:t>30%</a:t>
                      </a:r>
                      <a:endParaRPr lang="tr-TR" sz="32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5225869"/>
                  </a:ext>
                </a:extLst>
              </a:tr>
              <a:tr h="908371">
                <a:tc>
                  <a:txBody>
                    <a:bodyPr/>
                    <a:lstStyle/>
                    <a:p>
                      <a:pPr algn="r" fontAlgn="ctr"/>
                      <a:r>
                        <a:rPr lang="tr-TR" sz="2800" b="1" u="none" strike="noStrike" dirty="0">
                          <a:effectLst/>
                          <a:latin typeface="Candara" panose="020E0502030303020204" pitchFamily="34" charset="0"/>
                        </a:rPr>
                        <a:t>DİL</a:t>
                      </a:r>
                      <a:endParaRPr lang="tr-TR" sz="2800" b="1" i="0" u="none" strike="noStrike" dirty="0">
                        <a:solidFill>
                          <a:srgbClr val="0D0D0D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40%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effectLst/>
                          <a:latin typeface="Candara" panose="020E0502030303020204" pitchFamily="34" charset="0"/>
                        </a:rPr>
                        <a:t>60%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52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38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379C4E1-7C0A-4C98-97F9-9A1DF78167D7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786023"/>
          <a:ext cx="5461000" cy="1275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370529419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35680497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02234926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51523693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449250551"/>
                    </a:ext>
                  </a:extLst>
                </a:gridCol>
              </a:tblGrid>
              <a:tr h="2557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PUAN TÜRÜ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Candara" panose="020E0502030303020204" pitchFamily="34" charset="0"/>
                        </a:rPr>
                        <a:t>TYT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230672"/>
                  </a:ext>
                </a:extLst>
              </a:tr>
              <a:tr h="462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SOSYAL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BİLİMLER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FEN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BİLİMLERİ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5998167"/>
                  </a:ext>
                </a:extLst>
              </a:tr>
              <a:tr h="49864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SAYISAL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13%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13%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1033503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08C17E91-CE2C-44ED-8AE9-8CE1227C6D7D}"/>
              </a:ext>
            </a:extLst>
          </p:cNvPr>
          <p:cNvGraphicFramePr>
            <a:graphicFrameLocks noGrp="1"/>
          </p:cNvGraphicFramePr>
          <p:nvPr/>
        </p:nvGraphicFramePr>
        <p:xfrm>
          <a:off x="6175688" y="786022"/>
          <a:ext cx="4267200" cy="1285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3895">
                  <a:extLst>
                    <a:ext uri="{9D8B030D-6E8A-4147-A177-3AD203B41FA5}">
                      <a16:colId xmlns:a16="http://schemas.microsoft.com/office/drawing/2014/main" val="401948269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3984489759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82065394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3801975790"/>
                    </a:ext>
                  </a:extLst>
                </a:gridCol>
              </a:tblGrid>
              <a:tr h="2458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Candara" panose="020E0502030303020204" pitchFamily="34" charset="0"/>
                        </a:rPr>
                        <a:t>AYT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849139"/>
                  </a:ext>
                </a:extLst>
              </a:tr>
              <a:tr h="245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FEN BİLİMLERİ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272512"/>
                  </a:ext>
                </a:extLst>
              </a:tr>
              <a:tr h="2458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FİZ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KİM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BİY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323186"/>
                  </a:ext>
                </a:extLst>
              </a:tr>
              <a:tr h="47950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30%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10%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10%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10%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1174247"/>
                  </a:ext>
                </a:extLst>
              </a:tr>
            </a:tbl>
          </a:graphicData>
        </a:graphic>
      </p:graphicFrame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3CB431A0-0781-4E60-B390-B1CD533F1B05}"/>
              </a:ext>
            </a:extLst>
          </p:cNvPr>
          <p:cNvGraphicFramePr>
            <a:graphicFrameLocks noGrp="1"/>
          </p:cNvGraphicFramePr>
          <p:nvPr/>
        </p:nvGraphicFramePr>
        <p:xfrm>
          <a:off x="635000" y="2164130"/>
          <a:ext cx="5461000" cy="3954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2964">
                  <a:extLst>
                    <a:ext uri="{9D8B030D-6E8A-4147-A177-3AD203B41FA5}">
                      <a16:colId xmlns:a16="http://schemas.microsoft.com/office/drawing/2014/main" val="3262229809"/>
                    </a:ext>
                  </a:extLst>
                </a:gridCol>
                <a:gridCol w="1644018">
                  <a:extLst>
                    <a:ext uri="{9D8B030D-6E8A-4147-A177-3AD203B41FA5}">
                      <a16:colId xmlns:a16="http://schemas.microsoft.com/office/drawing/2014/main" val="3988540771"/>
                    </a:ext>
                  </a:extLst>
                </a:gridCol>
                <a:gridCol w="1644018">
                  <a:extLst>
                    <a:ext uri="{9D8B030D-6E8A-4147-A177-3AD203B41FA5}">
                      <a16:colId xmlns:a16="http://schemas.microsoft.com/office/drawing/2014/main" val="4034458100"/>
                    </a:ext>
                  </a:extLst>
                </a:gridCol>
              </a:tblGrid>
              <a:tr h="968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TEST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SORU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HAM</a:t>
                      </a:r>
                    </a:p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KATSAYI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20288"/>
                  </a:ext>
                </a:extLst>
              </a:tr>
              <a:tr h="497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2511901"/>
                  </a:ext>
                </a:extLst>
              </a:tr>
              <a:tr h="497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2407142"/>
                  </a:ext>
                </a:extLst>
              </a:tr>
              <a:tr h="497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SOSYAL BİLİMLER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2166270"/>
                  </a:ext>
                </a:extLst>
              </a:tr>
              <a:tr h="497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FEN BİLİMLERİ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9341834"/>
                  </a:ext>
                </a:extLst>
              </a:tr>
              <a:tr h="497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MATEMATİK 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5492026"/>
                  </a:ext>
                </a:extLst>
              </a:tr>
              <a:tr h="497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FEN BİLİMLERİ 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0823269"/>
                  </a:ext>
                </a:extLst>
              </a:tr>
            </a:tbl>
          </a:graphicData>
        </a:graphic>
      </p:graphicFrame>
      <p:sp>
        <p:nvSpPr>
          <p:cNvPr id="16" name="Dikdörtgen 15">
            <a:extLst>
              <a:ext uri="{FF2B5EF4-FFF2-40B4-BE49-F238E27FC236}">
                <a16:creationId xmlns:a16="http://schemas.microsoft.com/office/drawing/2014/main" id="{918DF857-0BE2-4244-A996-B43132D1FD8F}"/>
              </a:ext>
            </a:extLst>
          </p:cNvPr>
          <p:cNvSpPr/>
          <p:nvPr/>
        </p:nvSpPr>
        <p:spPr>
          <a:xfrm rot="21354625">
            <a:off x="6349859" y="2520852"/>
            <a:ext cx="5594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SAYISAL PUAN TÜRÜNÜN HAM TEST KATSAYLARI </a:t>
            </a:r>
          </a:p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VE</a:t>
            </a:r>
          </a:p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TESTLERİN TOPLAM PUANIN OLUŞUMUNDAKİ ORANI</a:t>
            </a:r>
            <a:endParaRPr lang="tr-TR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id="{89F27501-CFF0-488A-AF91-71C35BF3A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488" y="3803352"/>
            <a:ext cx="35814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37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A66D8367-6780-4856-A770-6584F69428E5}"/>
              </a:ext>
            </a:extLst>
          </p:cNvPr>
          <p:cNvGraphicFramePr>
            <a:graphicFrameLocks noGrp="1"/>
          </p:cNvGraphicFramePr>
          <p:nvPr/>
        </p:nvGraphicFramePr>
        <p:xfrm>
          <a:off x="501720" y="806120"/>
          <a:ext cx="5461000" cy="1275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1667314995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37157545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63710720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23915356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392096875"/>
                    </a:ext>
                  </a:extLst>
                </a:gridCol>
              </a:tblGrid>
              <a:tr h="3891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PUAN TÜRÜ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TYT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453143"/>
                  </a:ext>
                </a:extLst>
              </a:tr>
              <a:tr h="426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SOSYAL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BİLİMLER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FEN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BİLİMLERİ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9443985"/>
                  </a:ext>
                </a:extLst>
              </a:tr>
              <a:tr h="4598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effectLst/>
                          <a:latin typeface="Candara" panose="020E0502030303020204" pitchFamily="34" charset="0"/>
                        </a:rPr>
                        <a:t>EŞİT AĞIRLIK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13%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13%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720795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F6DFFEA3-ADB1-4FAE-8B53-4CFBA8D26319}"/>
              </a:ext>
            </a:extLst>
          </p:cNvPr>
          <p:cNvGraphicFramePr>
            <a:graphicFrameLocks noGrp="1"/>
          </p:cNvGraphicFramePr>
          <p:nvPr/>
        </p:nvGraphicFramePr>
        <p:xfrm>
          <a:off x="6042408" y="806120"/>
          <a:ext cx="4267200" cy="1275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3895">
                  <a:extLst>
                    <a:ext uri="{9D8B030D-6E8A-4147-A177-3AD203B41FA5}">
                      <a16:colId xmlns:a16="http://schemas.microsoft.com/office/drawing/2014/main" val="2538675136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731986661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16955256"/>
                    </a:ext>
                  </a:extLst>
                </a:gridCol>
                <a:gridCol w="894435">
                  <a:extLst>
                    <a:ext uri="{9D8B030D-6E8A-4147-A177-3AD203B41FA5}">
                      <a16:colId xmlns:a16="http://schemas.microsoft.com/office/drawing/2014/main" val="278110373"/>
                    </a:ext>
                  </a:extLst>
                </a:gridCol>
              </a:tblGrid>
              <a:tr h="37590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Candara" panose="020E0502030303020204" pitchFamily="34" charset="0"/>
                        </a:rPr>
                        <a:t>AYT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48396"/>
                  </a:ext>
                </a:extLst>
              </a:tr>
              <a:tr h="2278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TÜRK DİLİ - SOS 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419992"/>
                  </a:ext>
                </a:extLst>
              </a:tr>
              <a:tr h="2278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TDE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TAR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COĞ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6163936"/>
                  </a:ext>
                </a:extLst>
              </a:tr>
              <a:tr h="4442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30%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18%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5%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1331852"/>
                  </a:ext>
                </a:extLst>
              </a:tr>
            </a:tbl>
          </a:graphicData>
        </a:graphic>
      </p:graphicFrame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B40F0675-AD5B-4854-AF8C-7812AC39DA08}"/>
              </a:ext>
            </a:extLst>
          </p:cNvPr>
          <p:cNvGraphicFramePr>
            <a:graphicFrameLocks noGrp="1"/>
          </p:cNvGraphicFramePr>
          <p:nvPr/>
        </p:nvGraphicFramePr>
        <p:xfrm>
          <a:off x="501720" y="2184228"/>
          <a:ext cx="5460999" cy="3954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0333">
                  <a:extLst>
                    <a:ext uri="{9D8B030D-6E8A-4147-A177-3AD203B41FA5}">
                      <a16:colId xmlns:a16="http://schemas.microsoft.com/office/drawing/2014/main" val="4084976050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2456463625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687681262"/>
                    </a:ext>
                  </a:extLst>
                </a:gridCol>
              </a:tblGrid>
              <a:tr h="75536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Candara" panose="020E0502030303020204" pitchFamily="34" charset="0"/>
                        </a:rPr>
                        <a:t>TEST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ndara" panose="020E0502030303020204" pitchFamily="34" charset="0"/>
                        </a:rPr>
                        <a:t>SORU SAYISI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ndara" panose="020E0502030303020204" pitchFamily="34" charset="0"/>
                        </a:rPr>
                        <a:t>HAM</a:t>
                      </a:r>
                    </a:p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ndara" panose="020E0502030303020204" pitchFamily="34" charset="0"/>
                        </a:rPr>
                        <a:t>KATSAYI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4527975"/>
                  </a:ext>
                </a:extLst>
              </a:tr>
              <a:tr h="38811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1424408"/>
                  </a:ext>
                </a:extLst>
              </a:tr>
              <a:tr h="38811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1323544"/>
                  </a:ext>
                </a:extLst>
              </a:tr>
              <a:tr h="4353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SOSYAL BİLİMLER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0845890"/>
                  </a:ext>
                </a:extLst>
              </a:tr>
              <a:tr h="4353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FEN BİLİMLERİ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8030012"/>
                  </a:ext>
                </a:extLst>
              </a:tr>
              <a:tr h="38811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MATEMATİK 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6468734"/>
                  </a:ext>
                </a:extLst>
              </a:tr>
              <a:tr h="38811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TDE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7406557"/>
                  </a:ext>
                </a:extLst>
              </a:tr>
              <a:tr h="38811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TARİH 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10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51175"/>
                  </a:ext>
                </a:extLst>
              </a:tr>
              <a:tr h="38811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COĞRAFYA 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5897493"/>
                  </a:ext>
                </a:extLst>
              </a:tr>
            </a:tbl>
          </a:graphicData>
        </a:graphic>
      </p:graphicFrame>
      <p:sp>
        <p:nvSpPr>
          <p:cNvPr id="8" name="Dikdörtgen 7">
            <a:extLst>
              <a:ext uri="{FF2B5EF4-FFF2-40B4-BE49-F238E27FC236}">
                <a16:creationId xmlns:a16="http://schemas.microsoft.com/office/drawing/2014/main" id="{12E21523-3A37-44D1-BA6D-367CC9EF6E0B}"/>
              </a:ext>
            </a:extLst>
          </p:cNvPr>
          <p:cNvSpPr/>
          <p:nvPr/>
        </p:nvSpPr>
        <p:spPr>
          <a:xfrm rot="21354625">
            <a:off x="6216579" y="2540950"/>
            <a:ext cx="5594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EŞİT AĞIRLIK PUAN TÜRÜNÜN HAM TEST KATSAYLARI </a:t>
            </a:r>
          </a:p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VE</a:t>
            </a:r>
          </a:p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TESTLERİN TOPLAM PUANIN OLUŞUMUNDAKİ ORANI</a:t>
            </a:r>
            <a:endParaRPr lang="tr-TR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97FD1D5A-F339-4064-92E4-E5F4D3848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208" y="3810838"/>
            <a:ext cx="35814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4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/>
          <p:nvPr/>
        </p:nvGraphicFramePr>
        <p:xfrm>
          <a:off x="1043625" y="755232"/>
          <a:ext cx="9816115" cy="556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845250" y="271232"/>
            <a:ext cx="5475243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8 Yıldır Sınava Başvuru Yapan Aday Sayısı</a:t>
            </a:r>
          </a:p>
        </p:txBody>
      </p:sp>
    </p:spTree>
    <p:extLst>
      <p:ext uri="{BB962C8B-B14F-4D97-AF65-F5344CB8AC3E}">
        <p14:creationId xmlns:p14="http://schemas.microsoft.com/office/powerpoint/2010/main" val="3496781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98543235-C6A6-4C34-806A-1C54B61B14FA}"/>
              </a:ext>
            </a:extLst>
          </p:cNvPr>
          <p:cNvGraphicFramePr>
            <a:graphicFrameLocks noGrp="1"/>
          </p:cNvGraphicFramePr>
          <p:nvPr/>
        </p:nvGraphicFramePr>
        <p:xfrm>
          <a:off x="451478" y="725733"/>
          <a:ext cx="5461000" cy="1217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995123665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218156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476242215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669253338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445417950"/>
                    </a:ext>
                  </a:extLst>
                </a:gridCol>
              </a:tblGrid>
              <a:tr h="2401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PUAN TÜRÜ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Candara" panose="020E0502030303020204" pitchFamily="34" charset="0"/>
                        </a:rPr>
                        <a:t>TYT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321576"/>
                  </a:ext>
                </a:extLst>
              </a:tr>
              <a:tr h="4346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SOSYAL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BİLİMLER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FEN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BİLİMLERİ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8596099"/>
                  </a:ext>
                </a:extLst>
              </a:tr>
              <a:tr h="468246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1" u="none" strike="noStrike" dirty="0">
                          <a:effectLst/>
                          <a:latin typeface="Candara" panose="020E0502030303020204" pitchFamily="34" charset="0"/>
                        </a:rPr>
                        <a:t>SÖZEL</a:t>
                      </a:r>
                      <a:endParaRPr lang="tr-TR" sz="1800" b="1" i="1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13%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>
                          <a:effectLst/>
                          <a:latin typeface="Candara" panose="020E0502030303020204" pitchFamily="34" charset="0"/>
                        </a:rPr>
                        <a:t>13%</a:t>
                      </a:r>
                      <a:endParaRPr lang="tr-TR" sz="22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952268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C8979DCE-E8AA-4E40-A6E7-A972C408385B}"/>
              </a:ext>
            </a:extLst>
          </p:cNvPr>
          <p:cNvGraphicFramePr>
            <a:graphicFrameLocks noGrp="1"/>
          </p:cNvGraphicFramePr>
          <p:nvPr/>
        </p:nvGraphicFramePr>
        <p:xfrm>
          <a:off x="5992167" y="725733"/>
          <a:ext cx="4267200" cy="1217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8211488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69372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6088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739712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183063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411882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92789640"/>
                    </a:ext>
                  </a:extLst>
                </a:gridCol>
              </a:tblGrid>
              <a:tr h="25574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Candara" panose="020E0502030303020204" pitchFamily="34" charset="0"/>
                        </a:rPr>
                        <a:t>AYT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659205"/>
                  </a:ext>
                </a:extLst>
              </a:tr>
              <a:tr h="38458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TÜRK DİLİ VE EDEBİYATI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SOSYAL BİLİMLER 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SOSYAL BİLİMLER 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021781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Candara" panose="020E0502030303020204" pitchFamily="34" charset="0"/>
                        </a:rPr>
                        <a:t>TDE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Candara" panose="020E0502030303020204" pitchFamily="34" charset="0"/>
                        </a:rPr>
                        <a:t>TARİH1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Candara" panose="020E0502030303020204" pitchFamily="34" charset="0"/>
                        </a:rPr>
                        <a:t>COĞ1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TARİH2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COĞ2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FEL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DİN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1861058"/>
                  </a:ext>
                </a:extLst>
              </a:tr>
              <a:tr h="3749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18%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5%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8%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8%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9%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5%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2041125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42F8E05A-01A1-40C7-AFF0-4C3215F30625}"/>
              </a:ext>
            </a:extLst>
          </p:cNvPr>
          <p:cNvGraphicFramePr>
            <a:graphicFrameLocks noGrp="1"/>
          </p:cNvGraphicFramePr>
          <p:nvPr/>
        </p:nvGraphicFramePr>
        <p:xfrm>
          <a:off x="451478" y="2113888"/>
          <a:ext cx="6121970" cy="3680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9422">
                  <a:extLst>
                    <a:ext uri="{9D8B030D-6E8A-4147-A177-3AD203B41FA5}">
                      <a16:colId xmlns:a16="http://schemas.microsoft.com/office/drawing/2014/main" val="2660839369"/>
                    </a:ext>
                  </a:extLst>
                </a:gridCol>
                <a:gridCol w="1271696">
                  <a:extLst>
                    <a:ext uri="{9D8B030D-6E8A-4147-A177-3AD203B41FA5}">
                      <a16:colId xmlns:a16="http://schemas.microsoft.com/office/drawing/2014/main" val="1279663394"/>
                    </a:ext>
                  </a:extLst>
                </a:gridCol>
                <a:gridCol w="1310852">
                  <a:extLst>
                    <a:ext uri="{9D8B030D-6E8A-4147-A177-3AD203B41FA5}">
                      <a16:colId xmlns:a16="http://schemas.microsoft.com/office/drawing/2014/main" val="298636497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TEST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SORU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HAM</a:t>
                      </a:r>
                    </a:p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KATSAYI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1383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0912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5834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SOSYAL BİLİMLER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8192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FEN BİLİMLERİ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3492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TÜRK DİLİ VE EDEBİYATI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7072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TARİH 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10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9148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COĞRAFYA 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0080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TARİH 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2,91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2628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COĞRAFYA 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2,91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6892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FELSEFE GRUBU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12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30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DİN KÜLTÜRÜ VE AHLAK BİLGİSİ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9842294"/>
                  </a:ext>
                </a:extLst>
              </a:tr>
            </a:tbl>
          </a:graphicData>
        </a:graphic>
      </p:graphicFrame>
      <p:sp>
        <p:nvSpPr>
          <p:cNvPr id="8" name="Dikdörtgen 7">
            <a:extLst>
              <a:ext uri="{FF2B5EF4-FFF2-40B4-BE49-F238E27FC236}">
                <a16:creationId xmlns:a16="http://schemas.microsoft.com/office/drawing/2014/main" id="{6AC89BA8-7B99-4E95-A7C7-8C96A293346F}"/>
              </a:ext>
            </a:extLst>
          </p:cNvPr>
          <p:cNvSpPr/>
          <p:nvPr/>
        </p:nvSpPr>
        <p:spPr>
          <a:xfrm rot="21354625">
            <a:off x="6166337" y="2460563"/>
            <a:ext cx="5594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SÖZEL PUAN TÜRÜNÜN HAM TEST KATSAYLARI </a:t>
            </a:r>
          </a:p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VE</a:t>
            </a:r>
          </a:p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TESTLERİN TOPLAM PUANIN OLUŞUMUNDAKİ ORANI</a:t>
            </a:r>
            <a:endParaRPr lang="tr-TR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33219B22-5EFB-40A3-90F4-4056830EE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967" y="3730451"/>
            <a:ext cx="35814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03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BFD622F-EABF-43D3-B73A-2E8D84C50DAC}"/>
              </a:ext>
            </a:extLst>
          </p:cNvPr>
          <p:cNvGraphicFramePr>
            <a:graphicFrameLocks noGrp="1"/>
          </p:cNvGraphicFramePr>
          <p:nvPr/>
        </p:nvGraphicFramePr>
        <p:xfrm>
          <a:off x="491672" y="755878"/>
          <a:ext cx="5461000" cy="1217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420364146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42455548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618539505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14401682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767497073"/>
                    </a:ext>
                  </a:extLst>
                </a:gridCol>
              </a:tblGrid>
              <a:tr h="3712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PUAN TÜRÜ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Candara" panose="020E0502030303020204" pitchFamily="34" charset="0"/>
                        </a:rPr>
                        <a:t>TYT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419015"/>
                  </a:ext>
                </a:extLst>
              </a:tr>
              <a:tr h="4072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SOSYAL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BİLİMLER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FEN</a:t>
                      </a:r>
                      <a:b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BİLİMLERİ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1939187"/>
                  </a:ext>
                </a:extLst>
              </a:tr>
              <a:tr h="4387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  <a:latin typeface="Candara" panose="020E0502030303020204" pitchFamily="34" charset="0"/>
                        </a:rPr>
                        <a:t>DİL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13%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13%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7%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2641255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9BE4F7B2-9AE4-41E0-A320-F488F62FF5DA}"/>
              </a:ext>
            </a:extLst>
          </p:cNvPr>
          <p:cNvGraphicFramePr>
            <a:graphicFrameLocks noGrp="1"/>
          </p:cNvGraphicFramePr>
          <p:nvPr/>
        </p:nvGraphicFramePr>
        <p:xfrm>
          <a:off x="6032360" y="755877"/>
          <a:ext cx="4267200" cy="1217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937675428"/>
                    </a:ext>
                  </a:extLst>
                </a:gridCol>
              </a:tblGrid>
              <a:tr h="313711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Candara" panose="020E0502030303020204" pitchFamily="34" charset="0"/>
                        </a:rPr>
                        <a:t>AYT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3912544"/>
                  </a:ext>
                </a:extLst>
              </a:tr>
              <a:tr h="2917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DİL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0701539"/>
                  </a:ext>
                </a:extLst>
              </a:tr>
              <a:tr h="6117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effectLst/>
                          <a:latin typeface="Candara" panose="020E0502030303020204" pitchFamily="34" charset="0"/>
                        </a:rPr>
                        <a:t>60%</a:t>
                      </a:r>
                      <a:endParaRPr lang="tr-TR" sz="22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5738010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F2435975-91AE-48D6-8B12-3D00C07DA697}"/>
              </a:ext>
            </a:extLst>
          </p:cNvPr>
          <p:cNvGraphicFramePr>
            <a:graphicFrameLocks noGrp="1"/>
          </p:cNvGraphicFramePr>
          <p:nvPr/>
        </p:nvGraphicFramePr>
        <p:xfrm>
          <a:off x="491672" y="2144033"/>
          <a:ext cx="5461000" cy="3954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4000">
                  <a:extLst>
                    <a:ext uri="{9D8B030D-6E8A-4147-A177-3AD203B41FA5}">
                      <a16:colId xmlns:a16="http://schemas.microsoft.com/office/drawing/2014/main" val="4157457658"/>
                    </a:ext>
                  </a:extLst>
                </a:gridCol>
                <a:gridCol w="1483500">
                  <a:extLst>
                    <a:ext uri="{9D8B030D-6E8A-4147-A177-3AD203B41FA5}">
                      <a16:colId xmlns:a16="http://schemas.microsoft.com/office/drawing/2014/main" val="3631629352"/>
                    </a:ext>
                  </a:extLst>
                </a:gridCol>
                <a:gridCol w="1483500">
                  <a:extLst>
                    <a:ext uri="{9D8B030D-6E8A-4147-A177-3AD203B41FA5}">
                      <a16:colId xmlns:a16="http://schemas.microsoft.com/office/drawing/2014/main" val="123784386"/>
                    </a:ext>
                  </a:extLst>
                </a:gridCol>
              </a:tblGrid>
              <a:tr h="1129937">
                <a:tc>
                  <a:txBody>
                    <a:bodyPr/>
                    <a:lstStyle/>
                    <a:p>
                      <a:pPr lvl="1" algn="l" fontAlgn="ctr"/>
                      <a:r>
                        <a:rPr lang="tr-TR" sz="1800" b="1" u="none" strike="noStrike">
                          <a:effectLst/>
                          <a:latin typeface="Candara" panose="020E0502030303020204" pitchFamily="34" charset="0"/>
                        </a:rPr>
                        <a:t>TEST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SORU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HAM</a:t>
                      </a:r>
                    </a:p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ndara" panose="020E0502030303020204" pitchFamily="34" charset="0"/>
                        </a:rPr>
                        <a:t>KATSAYI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1111924"/>
                  </a:ext>
                </a:extLst>
              </a:tr>
              <a:tr h="56496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TÜRKÇE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7414924"/>
                  </a:ext>
                </a:extLst>
              </a:tr>
              <a:tr h="56496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MATEMATİK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1168896"/>
                  </a:ext>
                </a:extLst>
              </a:tr>
              <a:tr h="56496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SOSYAL BİLİMLER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9723832"/>
                  </a:ext>
                </a:extLst>
              </a:tr>
              <a:tr h="56496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  <a:latin typeface="Candara" panose="020E0502030303020204" pitchFamily="34" charset="0"/>
                        </a:rPr>
                        <a:t>FEN BİLİMLERİ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9757378"/>
                  </a:ext>
                </a:extLst>
              </a:tr>
              <a:tr h="56496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  <a:latin typeface="Candara" panose="020E0502030303020204" pitchFamily="34" charset="0"/>
                        </a:rPr>
                        <a:t>DİL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Candara" panose="020E0502030303020204" pitchFamily="34" charset="0"/>
                        </a:rPr>
                        <a:t>80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704813"/>
                  </a:ext>
                </a:extLst>
              </a:tr>
            </a:tbl>
          </a:graphicData>
        </a:graphic>
      </p:graphicFrame>
      <p:sp>
        <p:nvSpPr>
          <p:cNvPr id="7" name="Dikdörtgen 6">
            <a:extLst>
              <a:ext uri="{FF2B5EF4-FFF2-40B4-BE49-F238E27FC236}">
                <a16:creationId xmlns:a16="http://schemas.microsoft.com/office/drawing/2014/main" id="{E61EA4D7-A0A8-456F-94BD-C9FA54912F38}"/>
              </a:ext>
            </a:extLst>
          </p:cNvPr>
          <p:cNvSpPr/>
          <p:nvPr/>
        </p:nvSpPr>
        <p:spPr>
          <a:xfrm rot="21354625">
            <a:off x="6206531" y="2490708"/>
            <a:ext cx="5594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DİL PUAN TÜRÜNÜN HAM TEST KATSAYLARI </a:t>
            </a:r>
          </a:p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VE</a:t>
            </a:r>
          </a:p>
          <a:p>
            <a:pPr algn="ctr" fontAlgn="ctr"/>
            <a:r>
              <a:rPr lang="tr-TR" b="1" dirty="0">
                <a:latin typeface="Candara" panose="020E0502030303020204" pitchFamily="34" charset="0"/>
              </a:rPr>
              <a:t>TESTLERİN TOPLAM PUANIN OLUŞUMUNDAKİ ORANI</a:t>
            </a:r>
            <a:endParaRPr lang="tr-TR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D8145428-A283-409C-B27A-9D734EF63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160" y="3760596"/>
            <a:ext cx="35814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19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6">
            <a:extLst>
              <a:ext uri="{FF2B5EF4-FFF2-40B4-BE49-F238E27FC236}">
                <a16:creationId xmlns:a16="http://schemas.microsoft.com/office/drawing/2014/main" id="{38E2615B-C40F-13E2-A4E5-1BBB8A17CF4E}"/>
              </a:ext>
            </a:extLst>
          </p:cNvPr>
          <p:cNvGraphicFramePr>
            <a:graphicFrameLocks noGrp="1"/>
          </p:cNvGraphicFramePr>
          <p:nvPr/>
        </p:nvGraphicFramePr>
        <p:xfrm>
          <a:off x="5419344" y="293053"/>
          <a:ext cx="6221984" cy="623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307">
                  <a:extLst>
                    <a:ext uri="{9D8B030D-6E8A-4147-A177-3AD203B41FA5}">
                      <a16:colId xmlns:a16="http://schemas.microsoft.com/office/drawing/2014/main" val="937753172"/>
                    </a:ext>
                  </a:extLst>
                </a:gridCol>
                <a:gridCol w="919298">
                  <a:extLst>
                    <a:ext uri="{9D8B030D-6E8A-4147-A177-3AD203B41FA5}">
                      <a16:colId xmlns:a16="http://schemas.microsoft.com/office/drawing/2014/main" val="2125529550"/>
                    </a:ext>
                  </a:extLst>
                </a:gridCol>
                <a:gridCol w="830635">
                  <a:extLst>
                    <a:ext uri="{9D8B030D-6E8A-4147-A177-3AD203B41FA5}">
                      <a16:colId xmlns:a16="http://schemas.microsoft.com/office/drawing/2014/main" val="2335635527"/>
                    </a:ext>
                  </a:extLst>
                </a:gridCol>
                <a:gridCol w="889744">
                  <a:extLst>
                    <a:ext uri="{9D8B030D-6E8A-4147-A177-3AD203B41FA5}">
                      <a16:colId xmlns:a16="http://schemas.microsoft.com/office/drawing/2014/main" val="3807014655"/>
                    </a:ext>
                  </a:extLst>
                </a:gridCol>
              </a:tblGrid>
              <a:tr h="5817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</a:rPr>
                        <a:t>AĞIRLIKLI YILSONU BAŞARI PUANI HESAPLAMA</a:t>
                      </a:r>
                      <a:br>
                        <a:rPr lang="tr-T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</a:rPr>
                        <a:t>ÖRNEK OLARAK 9. SINIF KULLANILMIŞTIR</a:t>
                      </a:r>
                      <a:endParaRPr lang="tr-TR" sz="1600" b="0" i="0" u="none" strike="noStrike" dirty="0">
                        <a:solidFill>
                          <a:schemeClr val="bg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402921"/>
                  </a:ext>
                </a:extLst>
              </a:tr>
              <a:tr h="3526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DERS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HAFTALIK</a:t>
                      </a:r>
                      <a:b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DERS SAATİ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DERS</a:t>
                      </a:r>
                      <a:b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AĞIRLIKLI</a:t>
                      </a:r>
                      <a:b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DERS NOTU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026374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TÜRK DİLİ VE EDEBİYATI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8677444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DİN KÜLTÜRÜ VE AHLAK BİLGİSİ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0380512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TARİH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8554198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COĞRAFYA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3161747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MATEMATİK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636775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FİZİK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8484492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KİMYA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8909665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BİYOLOJİ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4272656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BİRİNCİ YABANCI DİL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71974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İKİNCİ YABANCI DİL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1941659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BEDEN EĞİTİMİ VE SPOR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5669481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GÖRSEL  SANATLAR/MÜZİK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075243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SAĞLIK BİLGİSİ VE TRAFİK KÜLTÜRÜ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2539468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ASTRONOMİ VE UZAY BİLİMLERİ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7501499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DEMOKRASİ VE İNSAN HAKLARI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974554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BİLGİSAYAR BİLİMİ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3118869"/>
                  </a:ext>
                </a:extLst>
              </a:tr>
              <a:tr h="1808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DRAMA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8108330"/>
                  </a:ext>
                </a:extLst>
              </a:tr>
              <a:tr h="9265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TOPLAM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538DD5"/>
                          </a:solidFill>
                          <a:effectLst/>
                          <a:latin typeface="Bahnschrift" panose="020B0502040204020203" pitchFamily="34" charset="0"/>
                        </a:rPr>
                        <a:t>HAFTALIK DERS SAAT TOPLAMI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/</a:t>
                      </a:r>
                      <a:b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tr-TR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HAFTALIK DERS SATİ TOPLAMI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538DD5"/>
                          </a:solidFill>
                          <a:effectLst/>
                          <a:latin typeface="Bahnschrift" panose="020B0502040204020203" pitchFamily="34" charset="0"/>
                        </a:rPr>
                        <a:t>3189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97770"/>
                  </a:ext>
                </a:extLst>
              </a:tr>
              <a:tr h="3141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AĞIRLIKLI YIL SONU BAŞARI PUANI</a:t>
                      </a:r>
                    </a:p>
                  </a:txBody>
                  <a:tcPr marL="857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231F20"/>
                          </a:solidFill>
                          <a:effectLst/>
                          <a:latin typeface="Bahnschrift" panose="020B0502040204020203" pitchFamily="34" charset="0"/>
                        </a:rPr>
                        <a:t>79,725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77117"/>
                  </a:ext>
                </a:extLst>
              </a:tr>
              <a:tr h="52450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HER YIL BU HESAPLAMA UYGULANARAK HER YILIN AĞIRLIKLI YIL SONU BAŞARI PUANI HESAPLANIR VE 4 YILIN ORTALAMASI ALINARAK DİPLOMA NOTU ELDE EDİLİR. DİPLOMA NOTUNUN %60'I YKS HAM PUANA EKLENİR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467648"/>
                  </a:ext>
                </a:extLst>
              </a:tr>
            </a:tbl>
          </a:graphicData>
        </a:graphic>
      </p:graphicFrame>
      <p:sp>
        <p:nvSpPr>
          <p:cNvPr id="9" name="Dikdörtgen 8">
            <a:extLst>
              <a:ext uri="{FF2B5EF4-FFF2-40B4-BE49-F238E27FC236}">
                <a16:creationId xmlns:a16="http://schemas.microsoft.com/office/drawing/2014/main" id="{A216CC6C-1A95-A825-2AE8-D4118434CFD5}"/>
              </a:ext>
            </a:extLst>
          </p:cNvPr>
          <p:cNvSpPr/>
          <p:nvPr/>
        </p:nvSpPr>
        <p:spPr>
          <a:xfrm>
            <a:off x="56068" y="202158"/>
            <a:ext cx="50828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tr-TR" sz="4400" b="1" dirty="0">
                <a:solidFill>
                  <a:srgbClr val="002060"/>
                </a:solidFill>
                <a:latin typeface="Candara" panose="020E0502030303020204" pitchFamily="34" charset="0"/>
              </a:rPr>
              <a:t>Ağırlıklı Yıl Sonu Başarı Puanı ve Diploma Notu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5FFD2010-CF6D-FD44-7D5C-2AB22D567DFD}"/>
              </a:ext>
            </a:extLst>
          </p:cNvPr>
          <p:cNvSpPr/>
          <p:nvPr/>
        </p:nvSpPr>
        <p:spPr>
          <a:xfrm rot="21354625">
            <a:off x="1334576" y="2823447"/>
            <a:ext cx="24450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tr-TR" b="1" dirty="0">
                <a:solidFill>
                  <a:srgbClr val="000000"/>
                </a:solidFill>
                <a:latin typeface="Candara" panose="020E0502030303020204" pitchFamily="34" charset="0"/>
              </a:rPr>
              <a:t>9. 10. 11. 12. sınıfın sonunda oluşan ağırlık yıl sonu başarı </a:t>
            </a:r>
          </a:p>
          <a:p>
            <a:pPr algn="ctr" fontAlgn="ctr"/>
            <a:r>
              <a:rPr lang="tr-TR" b="1" dirty="0">
                <a:solidFill>
                  <a:srgbClr val="000000"/>
                </a:solidFill>
                <a:latin typeface="Candara" panose="020E0502030303020204" pitchFamily="34" charset="0"/>
              </a:rPr>
              <a:t>Puanlarının aritmetik ortalaması alınarak DİPLOMA NOTU meydana gelir ve bu puanın %60’ı adayın YKS Ham Puanına eklenerek Yerleştirme Puanı oluşur. </a:t>
            </a:r>
          </a:p>
        </p:txBody>
      </p:sp>
    </p:spTree>
    <p:extLst>
      <p:ext uri="{BB962C8B-B14F-4D97-AF65-F5344CB8AC3E}">
        <p14:creationId xmlns:p14="http://schemas.microsoft.com/office/powerpoint/2010/main" val="577977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54" y="19926"/>
            <a:ext cx="3020060" cy="274955"/>
          </a:xfrm>
          <a:custGeom>
            <a:avLst/>
            <a:gdLst/>
            <a:ahLst/>
            <a:cxnLst/>
            <a:rect l="l" t="t" r="r" b="b"/>
            <a:pathLst>
              <a:path w="3020060" h="274955">
                <a:moveTo>
                  <a:pt x="0" y="274840"/>
                </a:moveTo>
                <a:lnTo>
                  <a:pt x="3020060" y="274840"/>
                </a:lnTo>
                <a:lnTo>
                  <a:pt x="3020060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54" y="294754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2364" y="294754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3960" y="294754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03220" y="294754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24657" y="294754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54" y="569582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2364" y="569582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73960" y="569582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03220" y="569582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24657" y="569582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554" y="844410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42364" y="844410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73960" y="844410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03220" y="844410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24657" y="844410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554" y="1119238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42364" y="1119238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73960" y="1119238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03220" y="1119238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24657" y="1119238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554" y="1394066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42364" y="1394066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73960" y="1394066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03220" y="1394066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24657" y="1394066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554" y="1668894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42364" y="1668894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73960" y="1668894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03220" y="1668894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24657" y="1668894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554" y="1943849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42364" y="1943849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73960" y="1943849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03220" y="1943849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24657" y="1943849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554" y="2218677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42364" y="2218677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73960" y="2218677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03220" y="2218677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24657" y="2218677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554" y="2493505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42364" y="2493505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73960" y="2493505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03220" y="2493505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24657" y="2493505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554" y="2768333"/>
            <a:ext cx="1609090" cy="274955"/>
          </a:xfrm>
          <a:custGeom>
            <a:avLst/>
            <a:gdLst/>
            <a:ahLst/>
            <a:cxnLst/>
            <a:rect l="l" t="t" r="r" b="b"/>
            <a:pathLst>
              <a:path w="1609089" h="274955">
                <a:moveTo>
                  <a:pt x="0" y="274840"/>
                </a:moveTo>
                <a:lnTo>
                  <a:pt x="1608836" y="274840"/>
                </a:lnTo>
                <a:lnTo>
                  <a:pt x="1608836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42364" y="2768333"/>
            <a:ext cx="332105" cy="274955"/>
          </a:xfrm>
          <a:custGeom>
            <a:avLst/>
            <a:gdLst/>
            <a:ahLst/>
            <a:cxnLst/>
            <a:rect l="l" t="t" r="r" b="b"/>
            <a:pathLst>
              <a:path w="332105" h="274955">
                <a:moveTo>
                  <a:pt x="0" y="274840"/>
                </a:moveTo>
                <a:lnTo>
                  <a:pt x="331635" y="274840"/>
                </a:lnTo>
                <a:lnTo>
                  <a:pt x="331635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73960" y="2768333"/>
            <a:ext cx="429259" cy="274955"/>
          </a:xfrm>
          <a:custGeom>
            <a:avLst/>
            <a:gdLst/>
            <a:ahLst/>
            <a:cxnLst/>
            <a:rect l="l" t="t" r="r" b="b"/>
            <a:pathLst>
              <a:path w="429260" h="274955">
                <a:moveTo>
                  <a:pt x="0" y="274840"/>
                </a:moveTo>
                <a:lnTo>
                  <a:pt x="429234" y="274840"/>
                </a:lnTo>
                <a:lnTo>
                  <a:pt x="429234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403220" y="2768333"/>
            <a:ext cx="321945" cy="274955"/>
          </a:xfrm>
          <a:custGeom>
            <a:avLst/>
            <a:gdLst/>
            <a:ahLst/>
            <a:cxnLst/>
            <a:rect l="l" t="t" r="r" b="b"/>
            <a:pathLst>
              <a:path w="321944" h="274955">
                <a:moveTo>
                  <a:pt x="0" y="274840"/>
                </a:moveTo>
                <a:lnTo>
                  <a:pt x="321437" y="274840"/>
                </a:lnTo>
                <a:lnTo>
                  <a:pt x="32143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24657" y="2768333"/>
            <a:ext cx="328930" cy="274955"/>
          </a:xfrm>
          <a:custGeom>
            <a:avLst/>
            <a:gdLst/>
            <a:ahLst/>
            <a:cxnLst/>
            <a:rect l="l" t="t" r="r" b="b"/>
            <a:pathLst>
              <a:path w="328930" h="274955">
                <a:moveTo>
                  <a:pt x="0" y="274840"/>
                </a:moveTo>
                <a:lnTo>
                  <a:pt x="328917" y="274840"/>
                </a:lnTo>
                <a:lnTo>
                  <a:pt x="328917" y="0"/>
                </a:lnTo>
                <a:lnTo>
                  <a:pt x="0" y="0"/>
                </a:lnTo>
                <a:lnTo>
                  <a:pt x="0" y="2748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42364" y="275716"/>
            <a:ext cx="0" cy="2774315"/>
          </a:xfrm>
          <a:custGeom>
            <a:avLst/>
            <a:gdLst/>
            <a:ahLst/>
            <a:cxnLst/>
            <a:rect l="l" t="t" r="r" b="b"/>
            <a:pathLst>
              <a:path h="2774315">
                <a:moveTo>
                  <a:pt x="0" y="0"/>
                </a:moveTo>
                <a:lnTo>
                  <a:pt x="0" y="27738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73960" y="275716"/>
            <a:ext cx="0" cy="2774315"/>
          </a:xfrm>
          <a:custGeom>
            <a:avLst/>
            <a:gdLst/>
            <a:ahLst/>
            <a:cxnLst/>
            <a:rect l="l" t="t" r="r" b="b"/>
            <a:pathLst>
              <a:path h="2774315">
                <a:moveTo>
                  <a:pt x="0" y="0"/>
                </a:moveTo>
                <a:lnTo>
                  <a:pt x="0" y="27738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03220" y="275716"/>
            <a:ext cx="0" cy="2774315"/>
          </a:xfrm>
          <a:custGeom>
            <a:avLst/>
            <a:gdLst/>
            <a:ahLst/>
            <a:cxnLst/>
            <a:rect l="l" t="t" r="r" b="b"/>
            <a:pathLst>
              <a:path h="2774315">
                <a:moveTo>
                  <a:pt x="0" y="0"/>
                </a:moveTo>
                <a:lnTo>
                  <a:pt x="0" y="27738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24657" y="275716"/>
            <a:ext cx="0" cy="2774315"/>
          </a:xfrm>
          <a:custGeom>
            <a:avLst/>
            <a:gdLst/>
            <a:ahLst/>
            <a:cxnLst/>
            <a:rect l="l" t="t" r="r" b="b"/>
            <a:pathLst>
              <a:path h="2774315">
                <a:moveTo>
                  <a:pt x="0" y="0"/>
                </a:moveTo>
                <a:lnTo>
                  <a:pt x="0" y="27738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204" y="294766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204" y="569594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204" y="844422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204" y="1119250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204" y="1394078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204" y="1668907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204" y="1943735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204" y="2218689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204" y="2493517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204" y="2768345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3554" y="13589"/>
            <a:ext cx="0" cy="3035935"/>
          </a:xfrm>
          <a:custGeom>
            <a:avLst/>
            <a:gdLst/>
            <a:ahLst/>
            <a:cxnLst/>
            <a:rect l="l" t="t" r="r" b="b"/>
            <a:pathLst>
              <a:path h="3035935">
                <a:moveTo>
                  <a:pt x="0" y="0"/>
                </a:moveTo>
                <a:lnTo>
                  <a:pt x="0" y="303593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204" y="3043173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3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91502" y="113233"/>
            <a:ext cx="2432685" cy="287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685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Ü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ÇE</a:t>
            </a:r>
            <a:r>
              <a:rPr sz="800" b="1" spc="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AĞILIMI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1080770" algn="l"/>
                <a:tab pos="1463040" algn="l"/>
                <a:tab pos="1836420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8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9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0   </a:t>
            </a:r>
            <a:r>
              <a:rPr sz="800" b="1" spc="-5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97155" algn="r">
              <a:lnSpc>
                <a:spcPct val="100000"/>
              </a:lnSpc>
              <a:tabLst>
                <a:tab pos="325755" algn="l"/>
              </a:tabLst>
            </a:pPr>
            <a:r>
              <a:rPr sz="800" b="1" dirty="0">
                <a:latin typeface="Cambria"/>
                <a:cs typeface="Cambria"/>
              </a:rPr>
              <a:t>1	5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97155" algn="r">
              <a:lnSpc>
                <a:spcPct val="100000"/>
              </a:lnSpc>
              <a:tabLst>
                <a:tab pos="325755" algn="l"/>
              </a:tabLst>
            </a:pPr>
            <a:r>
              <a:rPr sz="800" b="1" dirty="0">
                <a:latin typeface="Cambria"/>
                <a:cs typeface="Cambria"/>
              </a:rPr>
              <a:t>6	3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66040" algn="r">
              <a:lnSpc>
                <a:spcPct val="100000"/>
              </a:lnSpc>
              <a:tabLst>
                <a:tab pos="325755" algn="l"/>
              </a:tabLst>
            </a:pPr>
            <a:r>
              <a:rPr sz="800" b="1" spc="5" dirty="0">
                <a:latin typeface="Cambria"/>
                <a:cs typeface="Cambria"/>
              </a:rPr>
              <a:t>2</a:t>
            </a:r>
            <a:r>
              <a:rPr sz="800" b="1" dirty="0">
                <a:latin typeface="Cambria"/>
                <a:cs typeface="Cambria"/>
              </a:rPr>
              <a:t>6	</a:t>
            </a:r>
            <a:r>
              <a:rPr sz="800" b="1" spc="5" dirty="0">
                <a:latin typeface="Cambria"/>
                <a:cs typeface="Cambria"/>
              </a:rPr>
              <a:t>25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97155" algn="r">
              <a:lnSpc>
                <a:spcPct val="100000"/>
              </a:lnSpc>
              <a:tabLst>
                <a:tab pos="320675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97155" algn="r">
              <a:lnSpc>
                <a:spcPct val="100000"/>
              </a:lnSpc>
              <a:tabLst>
                <a:tab pos="325755" algn="l"/>
              </a:tabLst>
            </a:pPr>
            <a:r>
              <a:rPr sz="800" b="1" dirty="0">
                <a:latin typeface="Cambria"/>
                <a:cs typeface="Cambria"/>
              </a:rPr>
              <a:t>3	2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101600" algn="r">
              <a:lnSpc>
                <a:spcPct val="100000"/>
              </a:lnSpc>
              <a:tabLst>
                <a:tab pos="32575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97155" algn="r">
              <a:lnSpc>
                <a:spcPct val="100000"/>
              </a:lnSpc>
              <a:tabLst>
                <a:tab pos="325755" algn="l"/>
              </a:tabLst>
            </a:pPr>
            <a:r>
              <a:rPr sz="800" b="1" dirty="0">
                <a:latin typeface="Cambria"/>
                <a:cs typeface="Cambria"/>
              </a:rPr>
              <a:t>2	2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97155" algn="r">
              <a:lnSpc>
                <a:spcPct val="100000"/>
              </a:lnSpc>
              <a:tabLst>
                <a:tab pos="325755" algn="l"/>
              </a:tabLst>
            </a:pPr>
            <a:r>
              <a:rPr sz="800" b="1" dirty="0">
                <a:latin typeface="Cambria"/>
                <a:cs typeface="Cambria"/>
              </a:rPr>
              <a:t>2	2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R="66040" algn="r">
              <a:lnSpc>
                <a:spcPct val="100000"/>
              </a:lnSpc>
              <a:tabLst>
                <a:tab pos="325755" algn="l"/>
              </a:tabLst>
            </a:pPr>
            <a:r>
              <a:rPr sz="800" b="1" spc="5" dirty="0">
                <a:latin typeface="Cambria"/>
                <a:cs typeface="Cambria"/>
              </a:rPr>
              <a:t>4</a:t>
            </a:r>
            <a:r>
              <a:rPr sz="800" b="1" dirty="0">
                <a:latin typeface="Cambria"/>
                <a:cs typeface="Cambria"/>
              </a:rPr>
              <a:t>0	</a:t>
            </a:r>
            <a:r>
              <a:rPr sz="800" b="1" spc="5" dirty="0">
                <a:latin typeface="Cambria"/>
                <a:cs typeface="Cambria"/>
              </a:rPr>
              <a:t>40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2864" y="663143"/>
            <a:ext cx="7988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dirty="0">
                <a:latin typeface="Cambria"/>
                <a:cs typeface="Cambria"/>
              </a:rPr>
              <a:t>cü</a:t>
            </a:r>
            <a:r>
              <a:rPr sz="800" b="1" spc="5" dirty="0">
                <a:latin typeface="Cambria"/>
                <a:cs typeface="Cambria"/>
              </a:rPr>
              <a:t>kt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4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33550" y="663143"/>
            <a:ext cx="529590" cy="232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>
              <a:lnSpc>
                <a:spcPct val="100000"/>
              </a:lnSpc>
              <a:tabLst>
                <a:tab pos="424815" algn="l"/>
              </a:tabLst>
            </a:pPr>
            <a:r>
              <a:rPr sz="800" b="1" dirty="0">
                <a:latin typeface="Cambria"/>
                <a:cs typeface="Cambria"/>
              </a:rPr>
              <a:t>3	4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tabLst>
                <a:tab pos="424815" algn="l"/>
              </a:tabLst>
            </a:pPr>
            <a:r>
              <a:rPr sz="800" b="1" dirty="0">
                <a:latin typeface="Cambria"/>
                <a:cs typeface="Cambria"/>
              </a:rPr>
              <a:t>7	3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94335" algn="l"/>
              </a:tabLst>
            </a:pPr>
            <a:r>
              <a:rPr sz="800" b="1" spc="5" dirty="0">
                <a:latin typeface="Cambria"/>
                <a:cs typeface="Cambria"/>
              </a:rPr>
              <a:t>2</a:t>
            </a:r>
            <a:r>
              <a:rPr sz="800" b="1" dirty="0">
                <a:latin typeface="Cambria"/>
                <a:cs typeface="Cambria"/>
              </a:rPr>
              <a:t>2	</a:t>
            </a:r>
            <a:r>
              <a:rPr sz="800" b="1" spc="5" dirty="0">
                <a:latin typeface="Cambria"/>
                <a:cs typeface="Cambria"/>
              </a:rPr>
              <a:t>21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tabLst>
                <a:tab pos="424815" algn="l"/>
              </a:tabLst>
            </a:pPr>
            <a:r>
              <a:rPr sz="800" b="1" dirty="0">
                <a:latin typeface="Cambria"/>
                <a:cs typeface="Cambria"/>
              </a:rPr>
              <a:t>3	1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tabLst>
                <a:tab pos="424815" algn="l"/>
              </a:tabLst>
            </a:pPr>
            <a:r>
              <a:rPr sz="800" b="1" dirty="0">
                <a:latin typeface="Cambria"/>
                <a:cs typeface="Cambria"/>
              </a:rPr>
              <a:t>1	7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tabLst>
                <a:tab pos="429895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tabLst>
                <a:tab pos="424815" algn="l"/>
              </a:tabLst>
            </a:pPr>
            <a:r>
              <a:rPr sz="800" b="1" dirty="0">
                <a:latin typeface="Cambria"/>
                <a:cs typeface="Cambria"/>
              </a:rPr>
              <a:t>1	2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tabLst>
                <a:tab pos="424815" algn="l"/>
              </a:tabLst>
            </a:pPr>
            <a:r>
              <a:rPr sz="800" b="1" dirty="0">
                <a:latin typeface="Cambria"/>
                <a:cs typeface="Cambria"/>
              </a:rPr>
              <a:t>2	2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94335" algn="l"/>
              </a:tabLst>
            </a:pPr>
            <a:r>
              <a:rPr sz="800" b="1" spc="5" dirty="0">
                <a:latin typeface="Cambria"/>
                <a:cs typeface="Cambria"/>
              </a:rPr>
              <a:t>4</a:t>
            </a:r>
            <a:r>
              <a:rPr sz="800" b="1" dirty="0">
                <a:latin typeface="Cambria"/>
                <a:cs typeface="Cambria"/>
              </a:rPr>
              <a:t>0	</a:t>
            </a:r>
            <a:r>
              <a:rPr sz="800" b="1" spc="5" dirty="0">
                <a:latin typeface="Cambria"/>
                <a:cs typeface="Cambria"/>
              </a:rPr>
              <a:t>40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864" y="938098"/>
            <a:ext cx="7912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Cü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de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2864" y="1213053"/>
            <a:ext cx="4267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ara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ra</a:t>
            </a:r>
            <a:r>
              <a:rPr sz="800" b="1" dirty="0">
                <a:latin typeface="Cambria"/>
                <a:cs typeface="Cambria"/>
              </a:rPr>
              <a:t>f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864" y="1488008"/>
            <a:ext cx="4940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s 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2864" y="1762963"/>
            <a:ext cx="5372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 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&lt;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2864" y="2037918"/>
            <a:ext cx="91884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5" dirty="0">
                <a:latin typeface="Cambria"/>
                <a:cs typeface="Cambria"/>
              </a:rPr>
              <a:t>tı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Bo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uğu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2864" y="2312873"/>
            <a:ext cx="9867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5" dirty="0">
                <a:latin typeface="Cambria"/>
                <a:cs typeface="Cambria"/>
              </a:rPr>
              <a:t>kt</a:t>
            </a:r>
            <a:r>
              <a:rPr sz="800" b="1" spc="-10" dirty="0">
                <a:latin typeface="Cambria"/>
                <a:cs typeface="Cambria"/>
              </a:rPr>
              <a:t>ala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şar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2864" y="2587828"/>
            <a:ext cx="7556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rallar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19442" y="2862783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OP</a:t>
            </a:r>
            <a:r>
              <a:rPr sz="800" b="1" spc="-5" dirty="0">
                <a:latin typeface="Cambria"/>
                <a:cs typeface="Cambria"/>
              </a:rPr>
              <a:t>L</a:t>
            </a:r>
            <a:r>
              <a:rPr sz="800" b="1" spc="-15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80633" y="19862"/>
            <a:ext cx="3020060" cy="177800"/>
          </a:xfrm>
          <a:custGeom>
            <a:avLst/>
            <a:gdLst/>
            <a:ahLst/>
            <a:cxnLst/>
            <a:rect l="l" t="t" r="r" b="b"/>
            <a:pathLst>
              <a:path w="3020059" h="177800">
                <a:moveTo>
                  <a:pt x="0" y="177495"/>
                </a:moveTo>
                <a:lnTo>
                  <a:pt x="3020060" y="177495"/>
                </a:lnTo>
                <a:lnTo>
                  <a:pt x="3020060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80633" y="197408"/>
            <a:ext cx="1609090" cy="177800"/>
          </a:xfrm>
          <a:custGeom>
            <a:avLst/>
            <a:gdLst/>
            <a:ahLst/>
            <a:cxnLst/>
            <a:rect l="l" t="t" r="r" b="b"/>
            <a:pathLst>
              <a:path w="1609090" h="177800">
                <a:moveTo>
                  <a:pt x="0" y="177495"/>
                </a:moveTo>
                <a:lnTo>
                  <a:pt x="1608836" y="177495"/>
                </a:lnTo>
                <a:lnTo>
                  <a:pt x="1608836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689468" y="197408"/>
            <a:ext cx="325120" cy="177800"/>
          </a:xfrm>
          <a:custGeom>
            <a:avLst/>
            <a:gdLst/>
            <a:ahLst/>
            <a:cxnLst/>
            <a:rect l="l" t="t" r="r" b="b"/>
            <a:pathLst>
              <a:path w="325120" h="177800">
                <a:moveTo>
                  <a:pt x="0" y="177495"/>
                </a:moveTo>
                <a:lnTo>
                  <a:pt x="324586" y="177495"/>
                </a:lnTo>
                <a:lnTo>
                  <a:pt x="324586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14081" y="197408"/>
            <a:ext cx="367030" cy="177800"/>
          </a:xfrm>
          <a:custGeom>
            <a:avLst/>
            <a:gdLst/>
            <a:ahLst/>
            <a:cxnLst/>
            <a:rect l="l" t="t" r="r" b="b"/>
            <a:pathLst>
              <a:path w="367029" h="177800">
                <a:moveTo>
                  <a:pt x="0" y="177495"/>
                </a:moveTo>
                <a:lnTo>
                  <a:pt x="366915" y="177495"/>
                </a:lnTo>
                <a:lnTo>
                  <a:pt x="366915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80983" y="197408"/>
            <a:ext cx="318135" cy="177800"/>
          </a:xfrm>
          <a:custGeom>
            <a:avLst/>
            <a:gdLst/>
            <a:ahLst/>
            <a:cxnLst/>
            <a:rect l="l" t="t" r="r" b="b"/>
            <a:pathLst>
              <a:path w="318134" h="177800">
                <a:moveTo>
                  <a:pt x="0" y="177495"/>
                </a:moveTo>
                <a:lnTo>
                  <a:pt x="317525" y="177495"/>
                </a:lnTo>
                <a:lnTo>
                  <a:pt x="317525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698483" y="197408"/>
            <a:ext cx="402590" cy="177800"/>
          </a:xfrm>
          <a:custGeom>
            <a:avLst/>
            <a:gdLst/>
            <a:ahLst/>
            <a:cxnLst/>
            <a:rect l="l" t="t" r="r" b="b"/>
            <a:pathLst>
              <a:path w="402590" h="177800">
                <a:moveTo>
                  <a:pt x="0" y="177495"/>
                </a:moveTo>
                <a:lnTo>
                  <a:pt x="402196" y="177495"/>
                </a:lnTo>
                <a:lnTo>
                  <a:pt x="402196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080633" y="3924731"/>
            <a:ext cx="1609090" cy="177800"/>
          </a:xfrm>
          <a:custGeom>
            <a:avLst/>
            <a:gdLst/>
            <a:ahLst/>
            <a:cxnLst/>
            <a:rect l="l" t="t" r="r" b="b"/>
            <a:pathLst>
              <a:path w="1609090" h="177800">
                <a:moveTo>
                  <a:pt x="0" y="177495"/>
                </a:moveTo>
                <a:lnTo>
                  <a:pt x="1608836" y="177495"/>
                </a:lnTo>
                <a:lnTo>
                  <a:pt x="1608836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689468" y="3924731"/>
            <a:ext cx="325120" cy="177800"/>
          </a:xfrm>
          <a:custGeom>
            <a:avLst/>
            <a:gdLst/>
            <a:ahLst/>
            <a:cxnLst/>
            <a:rect l="l" t="t" r="r" b="b"/>
            <a:pathLst>
              <a:path w="325120" h="177800">
                <a:moveTo>
                  <a:pt x="0" y="177495"/>
                </a:moveTo>
                <a:lnTo>
                  <a:pt x="324586" y="177495"/>
                </a:lnTo>
                <a:lnTo>
                  <a:pt x="324586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14081" y="3924731"/>
            <a:ext cx="367030" cy="177800"/>
          </a:xfrm>
          <a:custGeom>
            <a:avLst/>
            <a:gdLst/>
            <a:ahLst/>
            <a:cxnLst/>
            <a:rect l="l" t="t" r="r" b="b"/>
            <a:pathLst>
              <a:path w="367029" h="177800">
                <a:moveTo>
                  <a:pt x="0" y="177495"/>
                </a:moveTo>
                <a:lnTo>
                  <a:pt x="366915" y="177495"/>
                </a:lnTo>
                <a:lnTo>
                  <a:pt x="366915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80983" y="3924731"/>
            <a:ext cx="318135" cy="177800"/>
          </a:xfrm>
          <a:custGeom>
            <a:avLst/>
            <a:gdLst/>
            <a:ahLst/>
            <a:cxnLst/>
            <a:rect l="l" t="t" r="r" b="b"/>
            <a:pathLst>
              <a:path w="318134" h="177800">
                <a:moveTo>
                  <a:pt x="0" y="177495"/>
                </a:moveTo>
                <a:lnTo>
                  <a:pt x="317525" y="177495"/>
                </a:lnTo>
                <a:lnTo>
                  <a:pt x="317525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698483" y="3924731"/>
            <a:ext cx="402590" cy="177800"/>
          </a:xfrm>
          <a:custGeom>
            <a:avLst/>
            <a:gdLst/>
            <a:ahLst/>
            <a:cxnLst/>
            <a:rect l="l" t="t" r="r" b="b"/>
            <a:pathLst>
              <a:path w="402590" h="177800">
                <a:moveTo>
                  <a:pt x="0" y="177495"/>
                </a:moveTo>
                <a:lnTo>
                  <a:pt x="402196" y="177495"/>
                </a:lnTo>
                <a:lnTo>
                  <a:pt x="402196" y="0"/>
                </a:lnTo>
                <a:lnTo>
                  <a:pt x="0" y="0"/>
                </a:lnTo>
                <a:lnTo>
                  <a:pt x="0" y="177495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689468" y="178307"/>
            <a:ext cx="0" cy="3930650"/>
          </a:xfrm>
          <a:custGeom>
            <a:avLst/>
            <a:gdLst/>
            <a:ahLst/>
            <a:cxnLst/>
            <a:rect l="l" t="t" r="r" b="b"/>
            <a:pathLst>
              <a:path h="3930650">
                <a:moveTo>
                  <a:pt x="0" y="0"/>
                </a:moveTo>
                <a:lnTo>
                  <a:pt x="0" y="393026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014081" y="178307"/>
            <a:ext cx="0" cy="3930650"/>
          </a:xfrm>
          <a:custGeom>
            <a:avLst/>
            <a:gdLst/>
            <a:ahLst/>
            <a:cxnLst/>
            <a:rect l="l" t="t" r="r" b="b"/>
            <a:pathLst>
              <a:path h="3930650">
                <a:moveTo>
                  <a:pt x="0" y="0"/>
                </a:moveTo>
                <a:lnTo>
                  <a:pt x="0" y="393026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380983" y="178307"/>
            <a:ext cx="0" cy="3930650"/>
          </a:xfrm>
          <a:custGeom>
            <a:avLst/>
            <a:gdLst/>
            <a:ahLst/>
            <a:cxnLst/>
            <a:rect l="l" t="t" r="r" b="b"/>
            <a:pathLst>
              <a:path h="3930650">
                <a:moveTo>
                  <a:pt x="0" y="0"/>
                </a:moveTo>
                <a:lnTo>
                  <a:pt x="0" y="393026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698483" y="178307"/>
            <a:ext cx="0" cy="3930650"/>
          </a:xfrm>
          <a:custGeom>
            <a:avLst/>
            <a:gdLst/>
            <a:ahLst/>
            <a:cxnLst/>
            <a:rect l="l" t="t" r="r" b="b"/>
            <a:pathLst>
              <a:path h="3930650">
                <a:moveTo>
                  <a:pt x="0" y="0"/>
                </a:moveTo>
                <a:lnTo>
                  <a:pt x="0" y="393026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043047" y="188277"/>
            <a:ext cx="6064250" cy="0"/>
          </a:xfrm>
          <a:custGeom>
            <a:avLst/>
            <a:gdLst/>
            <a:ahLst/>
            <a:cxnLst/>
            <a:rect l="l" t="t" r="r" b="b"/>
            <a:pathLst>
              <a:path w="6064250">
                <a:moveTo>
                  <a:pt x="0" y="0"/>
                </a:moveTo>
                <a:lnTo>
                  <a:pt x="6063996" y="0"/>
                </a:lnTo>
              </a:path>
            </a:pathLst>
          </a:custGeom>
          <a:ln w="562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074283" y="374904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59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074283" y="1084833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59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043047" y="1445513"/>
            <a:ext cx="6064250" cy="0"/>
          </a:xfrm>
          <a:custGeom>
            <a:avLst/>
            <a:gdLst/>
            <a:ahLst/>
            <a:cxnLst/>
            <a:rect l="l" t="t" r="r" b="b"/>
            <a:pathLst>
              <a:path w="6064250">
                <a:moveTo>
                  <a:pt x="0" y="0"/>
                </a:moveTo>
                <a:lnTo>
                  <a:pt x="6063996" y="0"/>
                </a:lnTo>
              </a:path>
            </a:pathLst>
          </a:custGeom>
          <a:ln w="241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043047" y="1613788"/>
            <a:ext cx="6064250" cy="0"/>
          </a:xfrm>
          <a:custGeom>
            <a:avLst/>
            <a:gdLst/>
            <a:ahLst/>
            <a:cxnLst/>
            <a:rect l="l" t="t" r="r" b="b"/>
            <a:pathLst>
              <a:path w="6064250">
                <a:moveTo>
                  <a:pt x="0" y="0"/>
                </a:moveTo>
                <a:lnTo>
                  <a:pt x="6063996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74283" y="1972310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59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074283" y="2505329"/>
            <a:ext cx="6076950" cy="0"/>
          </a:xfrm>
          <a:custGeom>
            <a:avLst/>
            <a:gdLst/>
            <a:ahLst/>
            <a:cxnLst/>
            <a:rect l="l" t="t" r="r" b="b"/>
            <a:pathLst>
              <a:path w="6076950">
                <a:moveTo>
                  <a:pt x="0" y="0"/>
                </a:moveTo>
                <a:lnTo>
                  <a:pt x="6076569" y="0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080633" y="13589"/>
            <a:ext cx="0" cy="4095115"/>
          </a:xfrm>
          <a:custGeom>
            <a:avLst/>
            <a:gdLst/>
            <a:ahLst/>
            <a:cxnLst/>
            <a:rect l="l" t="t" r="r" b="b"/>
            <a:pathLst>
              <a:path h="4095115">
                <a:moveTo>
                  <a:pt x="0" y="0"/>
                </a:moveTo>
                <a:lnTo>
                  <a:pt x="0" y="409498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100693" y="13589"/>
            <a:ext cx="0" cy="4095115"/>
          </a:xfrm>
          <a:custGeom>
            <a:avLst/>
            <a:gdLst/>
            <a:ahLst/>
            <a:cxnLst/>
            <a:rect l="l" t="t" r="r" b="b"/>
            <a:pathLst>
              <a:path h="4095115">
                <a:moveTo>
                  <a:pt x="0" y="0"/>
                </a:moveTo>
                <a:lnTo>
                  <a:pt x="0" y="409498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204" y="19939"/>
            <a:ext cx="12110085" cy="0"/>
          </a:xfrm>
          <a:custGeom>
            <a:avLst/>
            <a:gdLst/>
            <a:ahLst/>
            <a:cxnLst/>
            <a:rect l="l" t="t" r="r" b="b"/>
            <a:pathLst>
              <a:path w="12110085">
                <a:moveTo>
                  <a:pt x="0" y="0"/>
                </a:moveTo>
                <a:lnTo>
                  <a:pt x="1210967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074283" y="4102227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59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8765920" y="231597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FF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096000" y="4167327"/>
            <a:ext cx="3011805" cy="200660"/>
          </a:xfrm>
          <a:custGeom>
            <a:avLst/>
            <a:gdLst/>
            <a:ahLst/>
            <a:cxnLst/>
            <a:rect l="l" t="t" r="r" b="b"/>
            <a:pathLst>
              <a:path w="3011804" h="200660">
                <a:moveTo>
                  <a:pt x="0" y="200202"/>
                </a:moveTo>
                <a:lnTo>
                  <a:pt x="3011678" y="200202"/>
                </a:lnTo>
                <a:lnTo>
                  <a:pt x="3011678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096000" y="4367479"/>
            <a:ext cx="1625600" cy="200660"/>
          </a:xfrm>
          <a:custGeom>
            <a:avLst/>
            <a:gdLst/>
            <a:ahLst/>
            <a:cxnLst/>
            <a:rect l="l" t="t" r="r" b="b"/>
            <a:pathLst>
              <a:path w="1625600" h="200660">
                <a:moveTo>
                  <a:pt x="0" y="200202"/>
                </a:moveTo>
                <a:lnTo>
                  <a:pt x="1625473" y="200202"/>
                </a:lnTo>
                <a:lnTo>
                  <a:pt x="1625473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721472" y="4367479"/>
            <a:ext cx="316230" cy="200660"/>
          </a:xfrm>
          <a:custGeom>
            <a:avLst/>
            <a:gdLst/>
            <a:ahLst/>
            <a:cxnLst/>
            <a:rect l="l" t="t" r="r" b="b"/>
            <a:pathLst>
              <a:path w="316229" h="200660">
                <a:moveTo>
                  <a:pt x="0" y="200202"/>
                </a:moveTo>
                <a:lnTo>
                  <a:pt x="315645" y="200202"/>
                </a:lnTo>
                <a:lnTo>
                  <a:pt x="31564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37068" y="4367479"/>
            <a:ext cx="372745" cy="200660"/>
          </a:xfrm>
          <a:custGeom>
            <a:avLst/>
            <a:gdLst/>
            <a:ahLst/>
            <a:cxnLst/>
            <a:rect l="l" t="t" r="r" b="b"/>
            <a:pathLst>
              <a:path w="372745" h="200660">
                <a:moveTo>
                  <a:pt x="0" y="200202"/>
                </a:moveTo>
                <a:lnTo>
                  <a:pt x="372706" y="200202"/>
                </a:lnTo>
                <a:lnTo>
                  <a:pt x="372706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409813" y="4367479"/>
            <a:ext cx="340995" cy="200660"/>
          </a:xfrm>
          <a:custGeom>
            <a:avLst/>
            <a:gdLst/>
            <a:ahLst/>
            <a:cxnLst/>
            <a:rect l="l" t="t" r="r" b="b"/>
            <a:pathLst>
              <a:path w="340995" h="200660">
                <a:moveTo>
                  <a:pt x="0" y="200202"/>
                </a:moveTo>
                <a:lnTo>
                  <a:pt x="340995" y="200202"/>
                </a:lnTo>
                <a:lnTo>
                  <a:pt x="34099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750807" y="4367479"/>
            <a:ext cx="356870" cy="200660"/>
          </a:xfrm>
          <a:custGeom>
            <a:avLst/>
            <a:gdLst/>
            <a:ahLst/>
            <a:cxnLst/>
            <a:rect l="l" t="t" r="r" b="b"/>
            <a:pathLst>
              <a:path w="356870" h="200660">
                <a:moveTo>
                  <a:pt x="0" y="200202"/>
                </a:moveTo>
                <a:lnTo>
                  <a:pt x="356844" y="200202"/>
                </a:lnTo>
                <a:lnTo>
                  <a:pt x="356844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096000" y="4968062"/>
            <a:ext cx="1625600" cy="200660"/>
          </a:xfrm>
          <a:custGeom>
            <a:avLst/>
            <a:gdLst/>
            <a:ahLst/>
            <a:cxnLst/>
            <a:rect l="l" t="t" r="r" b="b"/>
            <a:pathLst>
              <a:path w="1625600" h="200660">
                <a:moveTo>
                  <a:pt x="0" y="200202"/>
                </a:moveTo>
                <a:lnTo>
                  <a:pt x="1625473" y="200202"/>
                </a:lnTo>
                <a:lnTo>
                  <a:pt x="1625473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721472" y="4968062"/>
            <a:ext cx="316230" cy="200660"/>
          </a:xfrm>
          <a:custGeom>
            <a:avLst/>
            <a:gdLst/>
            <a:ahLst/>
            <a:cxnLst/>
            <a:rect l="l" t="t" r="r" b="b"/>
            <a:pathLst>
              <a:path w="316229" h="200660">
                <a:moveTo>
                  <a:pt x="0" y="200202"/>
                </a:moveTo>
                <a:lnTo>
                  <a:pt x="315645" y="200202"/>
                </a:lnTo>
                <a:lnTo>
                  <a:pt x="31564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37068" y="4968062"/>
            <a:ext cx="372745" cy="200660"/>
          </a:xfrm>
          <a:custGeom>
            <a:avLst/>
            <a:gdLst/>
            <a:ahLst/>
            <a:cxnLst/>
            <a:rect l="l" t="t" r="r" b="b"/>
            <a:pathLst>
              <a:path w="372745" h="200660">
                <a:moveTo>
                  <a:pt x="0" y="200202"/>
                </a:moveTo>
                <a:lnTo>
                  <a:pt x="372706" y="200202"/>
                </a:lnTo>
                <a:lnTo>
                  <a:pt x="372706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409813" y="4968062"/>
            <a:ext cx="340995" cy="200660"/>
          </a:xfrm>
          <a:custGeom>
            <a:avLst/>
            <a:gdLst/>
            <a:ahLst/>
            <a:cxnLst/>
            <a:rect l="l" t="t" r="r" b="b"/>
            <a:pathLst>
              <a:path w="340995" h="200660">
                <a:moveTo>
                  <a:pt x="0" y="200202"/>
                </a:moveTo>
                <a:lnTo>
                  <a:pt x="340995" y="200202"/>
                </a:lnTo>
                <a:lnTo>
                  <a:pt x="34099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750807" y="4968062"/>
            <a:ext cx="356870" cy="200660"/>
          </a:xfrm>
          <a:custGeom>
            <a:avLst/>
            <a:gdLst/>
            <a:ahLst/>
            <a:cxnLst/>
            <a:rect l="l" t="t" r="r" b="b"/>
            <a:pathLst>
              <a:path w="356870" h="200660">
                <a:moveTo>
                  <a:pt x="0" y="200202"/>
                </a:moveTo>
                <a:lnTo>
                  <a:pt x="356844" y="200202"/>
                </a:lnTo>
                <a:lnTo>
                  <a:pt x="356844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096000" y="5168341"/>
            <a:ext cx="1625600" cy="200660"/>
          </a:xfrm>
          <a:custGeom>
            <a:avLst/>
            <a:gdLst/>
            <a:ahLst/>
            <a:cxnLst/>
            <a:rect l="l" t="t" r="r" b="b"/>
            <a:pathLst>
              <a:path w="1625600" h="200660">
                <a:moveTo>
                  <a:pt x="0" y="200202"/>
                </a:moveTo>
                <a:lnTo>
                  <a:pt x="1625473" y="200202"/>
                </a:lnTo>
                <a:lnTo>
                  <a:pt x="1625473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721472" y="5168341"/>
            <a:ext cx="316230" cy="200660"/>
          </a:xfrm>
          <a:custGeom>
            <a:avLst/>
            <a:gdLst/>
            <a:ahLst/>
            <a:cxnLst/>
            <a:rect l="l" t="t" r="r" b="b"/>
            <a:pathLst>
              <a:path w="316229" h="200660">
                <a:moveTo>
                  <a:pt x="0" y="200202"/>
                </a:moveTo>
                <a:lnTo>
                  <a:pt x="315645" y="200202"/>
                </a:lnTo>
                <a:lnTo>
                  <a:pt x="31564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037068" y="5168341"/>
            <a:ext cx="372745" cy="200660"/>
          </a:xfrm>
          <a:custGeom>
            <a:avLst/>
            <a:gdLst/>
            <a:ahLst/>
            <a:cxnLst/>
            <a:rect l="l" t="t" r="r" b="b"/>
            <a:pathLst>
              <a:path w="372745" h="200660">
                <a:moveTo>
                  <a:pt x="0" y="200202"/>
                </a:moveTo>
                <a:lnTo>
                  <a:pt x="372706" y="200202"/>
                </a:lnTo>
                <a:lnTo>
                  <a:pt x="372706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409813" y="5168341"/>
            <a:ext cx="340995" cy="200660"/>
          </a:xfrm>
          <a:custGeom>
            <a:avLst/>
            <a:gdLst/>
            <a:ahLst/>
            <a:cxnLst/>
            <a:rect l="l" t="t" r="r" b="b"/>
            <a:pathLst>
              <a:path w="340995" h="200660">
                <a:moveTo>
                  <a:pt x="0" y="200202"/>
                </a:moveTo>
                <a:lnTo>
                  <a:pt x="340995" y="200202"/>
                </a:lnTo>
                <a:lnTo>
                  <a:pt x="34099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750807" y="5168341"/>
            <a:ext cx="356870" cy="200660"/>
          </a:xfrm>
          <a:custGeom>
            <a:avLst/>
            <a:gdLst/>
            <a:ahLst/>
            <a:cxnLst/>
            <a:rect l="l" t="t" r="r" b="b"/>
            <a:pathLst>
              <a:path w="356870" h="200660">
                <a:moveTo>
                  <a:pt x="0" y="200202"/>
                </a:moveTo>
                <a:lnTo>
                  <a:pt x="356844" y="200202"/>
                </a:lnTo>
                <a:lnTo>
                  <a:pt x="356844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096000" y="5368493"/>
            <a:ext cx="1625600" cy="200660"/>
          </a:xfrm>
          <a:custGeom>
            <a:avLst/>
            <a:gdLst/>
            <a:ahLst/>
            <a:cxnLst/>
            <a:rect l="l" t="t" r="r" b="b"/>
            <a:pathLst>
              <a:path w="1625600" h="200660">
                <a:moveTo>
                  <a:pt x="0" y="200202"/>
                </a:moveTo>
                <a:lnTo>
                  <a:pt x="1625473" y="200202"/>
                </a:lnTo>
                <a:lnTo>
                  <a:pt x="1625473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721472" y="5368493"/>
            <a:ext cx="316230" cy="200660"/>
          </a:xfrm>
          <a:custGeom>
            <a:avLst/>
            <a:gdLst/>
            <a:ahLst/>
            <a:cxnLst/>
            <a:rect l="l" t="t" r="r" b="b"/>
            <a:pathLst>
              <a:path w="316229" h="200660">
                <a:moveTo>
                  <a:pt x="0" y="200202"/>
                </a:moveTo>
                <a:lnTo>
                  <a:pt x="315645" y="200202"/>
                </a:lnTo>
                <a:lnTo>
                  <a:pt x="31564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37068" y="5368493"/>
            <a:ext cx="372745" cy="200660"/>
          </a:xfrm>
          <a:custGeom>
            <a:avLst/>
            <a:gdLst/>
            <a:ahLst/>
            <a:cxnLst/>
            <a:rect l="l" t="t" r="r" b="b"/>
            <a:pathLst>
              <a:path w="372745" h="200660">
                <a:moveTo>
                  <a:pt x="0" y="200202"/>
                </a:moveTo>
                <a:lnTo>
                  <a:pt x="372706" y="200202"/>
                </a:lnTo>
                <a:lnTo>
                  <a:pt x="372706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409813" y="5368493"/>
            <a:ext cx="340995" cy="200660"/>
          </a:xfrm>
          <a:custGeom>
            <a:avLst/>
            <a:gdLst/>
            <a:ahLst/>
            <a:cxnLst/>
            <a:rect l="l" t="t" r="r" b="b"/>
            <a:pathLst>
              <a:path w="340995" h="200660">
                <a:moveTo>
                  <a:pt x="0" y="200202"/>
                </a:moveTo>
                <a:lnTo>
                  <a:pt x="340995" y="200202"/>
                </a:lnTo>
                <a:lnTo>
                  <a:pt x="34099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750807" y="5368493"/>
            <a:ext cx="356870" cy="200660"/>
          </a:xfrm>
          <a:custGeom>
            <a:avLst/>
            <a:gdLst/>
            <a:ahLst/>
            <a:cxnLst/>
            <a:rect l="l" t="t" r="r" b="b"/>
            <a:pathLst>
              <a:path w="356870" h="200660">
                <a:moveTo>
                  <a:pt x="0" y="200202"/>
                </a:moveTo>
                <a:lnTo>
                  <a:pt x="356844" y="200202"/>
                </a:lnTo>
                <a:lnTo>
                  <a:pt x="356844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096000" y="5568696"/>
            <a:ext cx="1625600" cy="200660"/>
          </a:xfrm>
          <a:custGeom>
            <a:avLst/>
            <a:gdLst/>
            <a:ahLst/>
            <a:cxnLst/>
            <a:rect l="l" t="t" r="r" b="b"/>
            <a:pathLst>
              <a:path w="1625600" h="200660">
                <a:moveTo>
                  <a:pt x="0" y="200202"/>
                </a:moveTo>
                <a:lnTo>
                  <a:pt x="1625473" y="200202"/>
                </a:lnTo>
                <a:lnTo>
                  <a:pt x="1625473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721472" y="5568696"/>
            <a:ext cx="316230" cy="200660"/>
          </a:xfrm>
          <a:custGeom>
            <a:avLst/>
            <a:gdLst/>
            <a:ahLst/>
            <a:cxnLst/>
            <a:rect l="l" t="t" r="r" b="b"/>
            <a:pathLst>
              <a:path w="316229" h="200660">
                <a:moveTo>
                  <a:pt x="0" y="200202"/>
                </a:moveTo>
                <a:lnTo>
                  <a:pt x="315645" y="200202"/>
                </a:lnTo>
                <a:lnTo>
                  <a:pt x="31564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037068" y="5568696"/>
            <a:ext cx="372745" cy="200660"/>
          </a:xfrm>
          <a:custGeom>
            <a:avLst/>
            <a:gdLst/>
            <a:ahLst/>
            <a:cxnLst/>
            <a:rect l="l" t="t" r="r" b="b"/>
            <a:pathLst>
              <a:path w="372745" h="200660">
                <a:moveTo>
                  <a:pt x="0" y="200202"/>
                </a:moveTo>
                <a:lnTo>
                  <a:pt x="372706" y="200202"/>
                </a:lnTo>
                <a:lnTo>
                  <a:pt x="372706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409813" y="5568696"/>
            <a:ext cx="340995" cy="200660"/>
          </a:xfrm>
          <a:custGeom>
            <a:avLst/>
            <a:gdLst/>
            <a:ahLst/>
            <a:cxnLst/>
            <a:rect l="l" t="t" r="r" b="b"/>
            <a:pathLst>
              <a:path w="340995" h="200660">
                <a:moveTo>
                  <a:pt x="0" y="200202"/>
                </a:moveTo>
                <a:lnTo>
                  <a:pt x="340995" y="200202"/>
                </a:lnTo>
                <a:lnTo>
                  <a:pt x="34099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750807" y="5568696"/>
            <a:ext cx="356870" cy="200660"/>
          </a:xfrm>
          <a:custGeom>
            <a:avLst/>
            <a:gdLst/>
            <a:ahLst/>
            <a:cxnLst/>
            <a:rect l="l" t="t" r="r" b="b"/>
            <a:pathLst>
              <a:path w="356870" h="200660">
                <a:moveTo>
                  <a:pt x="0" y="200202"/>
                </a:moveTo>
                <a:lnTo>
                  <a:pt x="356844" y="200202"/>
                </a:lnTo>
                <a:lnTo>
                  <a:pt x="356844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096000" y="5768898"/>
            <a:ext cx="1625600" cy="200660"/>
          </a:xfrm>
          <a:custGeom>
            <a:avLst/>
            <a:gdLst/>
            <a:ahLst/>
            <a:cxnLst/>
            <a:rect l="l" t="t" r="r" b="b"/>
            <a:pathLst>
              <a:path w="1625600" h="200660">
                <a:moveTo>
                  <a:pt x="0" y="200202"/>
                </a:moveTo>
                <a:lnTo>
                  <a:pt x="1625473" y="200202"/>
                </a:lnTo>
                <a:lnTo>
                  <a:pt x="1625473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721472" y="5768898"/>
            <a:ext cx="316230" cy="200660"/>
          </a:xfrm>
          <a:custGeom>
            <a:avLst/>
            <a:gdLst/>
            <a:ahLst/>
            <a:cxnLst/>
            <a:rect l="l" t="t" r="r" b="b"/>
            <a:pathLst>
              <a:path w="316229" h="200660">
                <a:moveTo>
                  <a:pt x="0" y="200202"/>
                </a:moveTo>
                <a:lnTo>
                  <a:pt x="315645" y="200202"/>
                </a:lnTo>
                <a:lnTo>
                  <a:pt x="31564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37068" y="5768898"/>
            <a:ext cx="372745" cy="200660"/>
          </a:xfrm>
          <a:custGeom>
            <a:avLst/>
            <a:gdLst/>
            <a:ahLst/>
            <a:cxnLst/>
            <a:rect l="l" t="t" r="r" b="b"/>
            <a:pathLst>
              <a:path w="372745" h="200660">
                <a:moveTo>
                  <a:pt x="0" y="200202"/>
                </a:moveTo>
                <a:lnTo>
                  <a:pt x="372706" y="200202"/>
                </a:lnTo>
                <a:lnTo>
                  <a:pt x="372706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409813" y="5768898"/>
            <a:ext cx="340995" cy="200660"/>
          </a:xfrm>
          <a:custGeom>
            <a:avLst/>
            <a:gdLst/>
            <a:ahLst/>
            <a:cxnLst/>
            <a:rect l="l" t="t" r="r" b="b"/>
            <a:pathLst>
              <a:path w="340995" h="200660">
                <a:moveTo>
                  <a:pt x="0" y="200202"/>
                </a:moveTo>
                <a:lnTo>
                  <a:pt x="340995" y="200202"/>
                </a:lnTo>
                <a:lnTo>
                  <a:pt x="34099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50807" y="5768898"/>
            <a:ext cx="356870" cy="200660"/>
          </a:xfrm>
          <a:custGeom>
            <a:avLst/>
            <a:gdLst/>
            <a:ahLst/>
            <a:cxnLst/>
            <a:rect l="l" t="t" r="r" b="b"/>
            <a:pathLst>
              <a:path w="356870" h="200660">
                <a:moveTo>
                  <a:pt x="0" y="200202"/>
                </a:moveTo>
                <a:lnTo>
                  <a:pt x="356844" y="200202"/>
                </a:lnTo>
                <a:lnTo>
                  <a:pt x="356844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096000" y="5969101"/>
            <a:ext cx="1625600" cy="200660"/>
          </a:xfrm>
          <a:custGeom>
            <a:avLst/>
            <a:gdLst/>
            <a:ahLst/>
            <a:cxnLst/>
            <a:rect l="l" t="t" r="r" b="b"/>
            <a:pathLst>
              <a:path w="1625600" h="200660">
                <a:moveTo>
                  <a:pt x="0" y="200202"/>
                </a:moveTo>
                <a:lnTo>
                  <a:pt x="1625473" y="200202"/>
                </a:lnTo>
                <a:lnTo>
                  <a:pt x="1625473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721472" y="5969101"/>
            <a:ext cx="316230" cy="200660"/>
          </a:xfrm>
          <a:custGeom>
            <a:avLst/>
            <a:gdLst/>
            <a:ahLst/>
            <a:cxnLst/>
            <a:rect l="l" t="t" r="r" b="b"/>
            <a:pathLst>
              <a:path w="316229" h="200660">
                <a:moveTo>
                  <a:pt x="0" y="200202"/>
                </a:moveTo>
                <a:lnTo>
                  <a:pt x="315645" y="200202"/>
                </a:lnTo>
                <a:lnTo>
                  <a:pt x="31564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037068" y="5969101"/>
            <a:ext cx="372745" cy="200660"/>
          </a:xfrm>
          <a:custGeom>
            <a:avLst/>
            <a:gdLst/>
            <a:ahLst/>
            <a:cxnLst/>
            <a:rect l="l" t="t" r="r" b="b"/>
            <a:pathLst>
              <a:path w="372745" h="200660">
                <a:moveTo>
                  <a:pt x="0" y="200202"/>
                </a:moveTo>
                <a:lnTo>
                  <a:pt x="372706" y="200202"/>
                </a:lnTo>
                <a:lnTo>
                  <a:pt x="372706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409813" y="5969101"/>
            <a:ext cx="340995" cy="200660"/>
          </a:xfrm>
          <a:custGeom>
            <a:avLst/>
            <a:gdLst/>
            <a:ahLst/>
            <a:cxnLst/>
            <a:rect l="l" t="t" r="r" b="b"/>
            <a:pathLst>
              <a:path w="340995" h="200660">
                <a:moveTo>
                  <a:pt x="0" y="200202"/>
                </a:moveTo>
                <a:lnTo>
                  <a:pt x="340995" y="200202"/>
                </a:lnTo>
                <a:lnTo>
                  <a:pt x="34099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50807" y="5969101"/>
            <a:ext cx="356870" cy="200660"/>
          </a:xfrm>
          <a:custGeom>
            <a:avLst/>
            <a:gdLst/>
            <a:ahLst/>
            <a:cxnLst/>
            <a:rect l="l" t="t" r="r" b="b"/>
            <a:pathLst>
              <a:path w="356870" h="200660">
                <a:moveTo>
                  <a:pt x="0" y="200202"/>
                </a:moveTo>
                <a:lnTo>
                  <a:pt x="356844" y="200202"/>
                </a:lnTo>
                <a:lnTo>
                  <a:pt x="356844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E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96000" y="6169317"/>
            <a:ext cx="1625600" cy="200660"/>
          </a:xfrm>
          <a:custGeom>
            <a:avLst/>
            <a:gdLst/>
            <a:ahLst/>
            <a:cxnLst/>
            <a:rect l="l" t="t" r="r" b="b"/>
            <a:pathLst>
              <a:path w="1625600" h="200660">
                <a:moveTo>
                  <a:pt x="0" y="200202"/>
                </a:moveTo>
                <a:lnTo>
                  <a:pt x="1625473" y="200202"/>
                </a:lnTo>
                <a:lnTo>
                  <a:pt x="1625473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721472" y="6169317"/>
            <a:ext cx="316230" cy="200660"/>
          </a:xfrm>
          <a:custGeom>
            <a:avLst/>
            <a:gdLst/>
            <a:ahLst/>
            <a:cxnLst/>
            <a:rect l="l" t="t" r="r" b="b"/>
            <a:pathLst>
              <a:path w="316229" h="200660">
                <a:moveTo>
                  <a:pt x="0" y="200202"/>
                </a:moveTo>
                <a:lnTo>
                  <a:pt x="315645" y="200202"/>
                </a:lnTo>
                <a:lnTo>
                  <a:pt x="31564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037068" y="6169317"/>
            <a:ext cx="372745" cy="200660"/>
          </a:xfrm>
          <a:custGeom>
            <a:avLst/>
            <a:gdLst/>
            <a:ahLst/>
            <a:cxnLst/>
            <a:rect l="l" t="t" r="r" b="b"/>
            <a:pathLst>
              <a:path w="372745" h="200660">
                <a:moveTo>
                  <a:pt x="0" y="200202"/>
                </a:moveTo>
                <a:lnTo>
                  <a:pt x="372706" y="200202"/>
                </a:lnTo>
                <a:lnTo>
                  <a:pt x="372706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409813" y="6169317"/>
            <a:ext cx="340995" cy="200660"/>
          </a:xfrm>
          <a:custGeom>
            <a:avLst/>
            <a:gdLst/>
            <a:ahLst/>
            <a:cxnLst/>
            <a:rect l="l" t="t" r="r" b="b"/>
            <a:pathLst>
              <a:path w="340995" h="200660">
                <a:moveTo>
                  <a:pt x="0" y="200202"/>
                </a:moveTo>
                <a:lnTo>
                  <a:pt x="340995" y="200202"/>
                </a:lnTo>
                <a:lnTo>
                  <a:pt x="340995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750807" y="6169317"/>
            <a:ext cx="356870" cy="200660"/>
          </a:xfrm>
          <a:custGeom>
            <a:avLst/>
            <a:gdLst/>
            <a:ahLst/>
            <a:cxnLst/>
            <a:rect l="l" t="t" r="r" b="b"/>
            <a:pathLst>
              <a:path w="356870" h="200660">
                <a:moveTo>
                  <a:pt x="0" y="200202"/>
                </a:moveTo>
                <a:lnTo>
                  <a:pt x="356844" y="200202"/>
                </a:lnTo>
                <a:lnTo>
                  <a:pt x="356844" y="0"/>
                </a:lnTo>
                <a:lnTo>
                  <a:pt x="0" y="0"/>
                </a:lnTo>
                <a:lnTo>
                  <a:pt x="0" y="200202"/>
                </a:lnTo>
                <a:close/>
              </a:path>
            </a:pathLst>
          </a:custGeom>
          <a:solidFill>
            <a:srgbClr val="FF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721472" y="4348479"/>
            <a:ext cx="0" cy="2428240"/>
          </a:xfrm>
          <a:custGeom>
            <a:avLst/>
            <a:gdLst/>
            <a:ahLst/>
            <a:cxnLst/>
            <a:rect l="l" t="t" r="r" b="b"/>
            <a:pathLst>
              <a:path h="2428240">
                <a:moveTo>
                  <a:pt x="0" y="0"/>
                </a:moveTo>
                <a:lnTo>
                  <a:pt x="0" y="24277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037068" y="4348479"/>
            <a:ext cx="0" cy="2428240"/>
          </a:xfrm>
          <a:custGeom>
            <a:avLst/>
            <a:gdLst/>
            <a:ahLst/>
            <a:cxnLst/>
            <a:rect l="l" t="t" r="r" b="b"/>
            <a:pathLst>
              <a:path h="2428240">
                <a:moveTo>
                  <a:pt x="0" y="0"/>
                </a:moveTo>
                <a:lnTo>
                  <a:pt x="0" y="24277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409813" y="4348479"/>
            <a:ext cx="0" cy="2428240"/>
          </a:xfrm>
          <a:custGeom>
            <a:avLst/>
            <a:gdLst/>
            <a:ahLst/>
            <a:cxnLst/>
            <a:rect l="l" t="t" r="r" b="b"/>
            <a:pathLst>
              <a:path h="2428240">
                <a:moveTo>
                  <a:pt x="0" y="0"/>
                </a:moveTo>
                <a:lnTo>
                  <a:pt x="0" y="24277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750807" y="4348479"/>
            <a:ext cx="0" cy="2428240"/>
          </a:xfrm>
          <a:custGeom>
            <a:avLst/>
            <a:gdLst/>
            <a:ahLst/>
            <a:cxnLst/>
            <a:rect l="l" t="t" r="r" b="b"/>
            <a:pathLst>
              <a:path h="2428240">
                <a:moveTo>
                  <a:pt x="0" y="0"/>
                </a:moveTo>
                <a:lnTo>
                  <a:pt x="0" y="242778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089650" y="4367529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089650" y="4558728"/>
            <a:ext cx="6061710" cy="0"/>
          </a:xfrm>
          <a:custGeom>
            <a:avLst/>
            <a:gdLst/>
            <a:ahLst/>
            <a:cxnLst/>
            <a:rect l="l" t="t" r="r" b="b"/>
            <a:pathLst>
              <a:path w="6061709">
                <a:moveTo>
                  <a:pt x="0" y="0"/>
                </a:moveTo>
                <a:lnTo>
                  <a:pt x="6061202" y="0"/>
                </a:lnTo>
              </a:path>
            </a:pathLst>
          </a:custGeom>
          <a:ln w="306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089650" y="5161915"/>
            <a:ext cx="6080760" cy="0"/>
          </a:xfrm>
          <a:custGeom>
            <a:avLst/>
            <a:gdLst/>
            <a:ahLst/>
            <a:cxnLst/>
            <a:rect l="l" t="t" r="r" b="b"/>
            <a:pathLst>
              <a:path w="6080759">
                <a:moveTo>
                  <a:pt x="0" y="0"/>
                </a:moveTo>
                <a:lnTo>
                  <a:pt x="6080759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089650" y="5368544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089650" y="5568696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089650" y="5768898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089650" y="5969101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089650" y="6169304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096000" y="4160901"/>
            <a:ext cx="0" cy="2615565"/>
          </a:xfrm>
          <a:custGeom>
            <a:avLst/>
            <a:gdLst/>
            <a:ahLst/>
            <a:cxnLst/>
            <a:rect l="l" t="t" r="r" b="b"/>
            <a:pathLst>
              <a:path h="2615565">
                <a:moveTo>
                  <a:pt x="0" y="0"/>
                </a:moveTo>
                <a:lnTo>
                  <a:pt x="0" y="261536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107678" y="4160901"/>
            <a:ext cx="0" cy="2615565"/>
          </a:xfrm>
          <a:custGeom>
            <a:avLst/>
            <a:gdLst/>
            <a:ahLst/>
            <a:cxnLst/>
            <a:rect l="l" t="t" r="r" b="b"/>
            <a:pathLst>
              <a:path h="2615565">
                <a:moveTo>
                  <a:pt x="0" y="0"/>
                </a:moveTo>
                <a:lnTo>
                  <a:pt x="0" y="261536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089650" y="4167251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038855" y="6769920"/>
            <a:ext cx="6075680" cy="0"/>
          </a:xfrm>
          <a:custGeom>
            <a:avLst/>
            <a:gdLst/>
            <a:ahLst/>
            <a:cxnLst/>
            <a:rect l="l" t="t" r="r" b="b"/>
            <a:pathLst>
              <a:path w="6075680">
                <a:moveTo>
                  <a:pt x="0" y="0"/>
                </a:moveTo>
                <a:lnTo>
                  <a:pt x="6075172" y="0"/>
                </a:lnTo>
              </a:path>
            </a:pathLst>
          </a:custGeom>
          <a:ln w="127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6663943" y="3960444"/>
            <a:ext cx="1694814" cy="581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025" indent="-182880">
              <a:lnSpc>
                <a:spcPct val="100000"/>
              </a:lnSpc>
              <a:tabLst>
                <a:tab pos="1128395" algn="l"/>
                <a:tab pos="1472565" algn="l"/>
              </a:tabLst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29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 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30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900">
              <a:latin typeface="Times New Roman"/>
              <a:cs typeface="Times New Roman"/>
            </a:endParaRPr>
          </a:p>
          <a:p>
            <a:pPr marL="200025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GEOME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İ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AĞILIMI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  <a:tabLst>
                <a:tab pos="1094105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8   </a:t>
            </a:r>
            <a:r>
              <a:rPr sz="800" b="1" spc="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8468359" y="3960444"/>
            <a:ext cx="147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30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826881" y="3960444"/>
            <a:ext cx="147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30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8447151" y="4414723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8795766" y="4414723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170295" y="4614748"/>
            <a:ext cx="8718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Aç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Üçg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837551" y="4614748"/>
            <a:ext cx="429259" cy="1729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3	2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615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2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2	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538591" y="461474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887206" y="461474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4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6170295" y="4815027"/>
            <a:ext cx="2470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-5" dirty="0">
                <a:latin typeface="Cambria"/>
                <a:cs typeface="Cambria"/>
              </a:rPr>
              <a:t>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8538591" y="481502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8892158" y="481502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170295" y="5015433"/>
            <a:ext cx="5613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ik</a:t>
            </a:r>
            <a:r>
              <a:rPr sz="800" b="1" dirty="0">
                <a:latin typeface="Cambria"/>
                <a:cs typeface="Cambria"/>
              </a:rPr>
              <a:t>dö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n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8538591" y="501543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8887206" y="501543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6170295" y="5215839"/>
            <a:ext cx="12039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dirty="0">
                <a:latin typeface="Cambria"/>
                <a:cs typeface="Cambria"/>
              </a:rPr>
              <a:t>,</a:t>
            </a:r>
            <a:r>
              <a:rPr sz="800" b="1" spc="2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Del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d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543543" y="521583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8887206" y="5215839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170295" y="5416118"/>
            <a:ext cx="3524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5" dirty="0">
                <a:latin typeface="Cambria"/>
                <a:cs typeface="Cambria"/>
              </a:rPr>
              <a:t>k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8538591" y="541611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8892158" y="541611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170295" y="5616143"/>
            <a:ext cx="5016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5" dirty="0">
                <a:latin typeface="Cambria"/>
                <a:cs typeface="Cambria"/>
              </a:rPr>
              <a:t>ok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8538591" y="561614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8887206" y="561614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170295" y="5816486"/>
            <a:ext cx="8007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mb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D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8543543" y="5816486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8892158" y="5816486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6170295" y="6016828"/>
            <a:ext cx="8597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Anal</a:t>
            </a:r>
            <a:r>
              <a:rPr sz="800" b="1" spc="5" dirty="0">
                <a:latin typeface="Cambria"/>
                <a:cs typeface="Cambria"/>
              </a:rPr>
              <a:t>iti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8543543" y="601682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8887206" y="601682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6170295" y="6217171"/>
            <a:ext cx="6305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8538591" y="6217171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8887206" y="6217171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3049397" y="20205"/>
            <a:ext cx="3020060" cy="159385"/>
          </a:xfrm>
          <a:custGeom>
            <a:avLst/>
            <a:gdLst/>
            <a:ahLst/>
            <a:cxnLst/>
            <a:rect l="l" t="t" r="r" b="b"/>
            <a:pathLst>
              <a:path w="3020060" h="159385">
                <a:moveTo>
                  <a:pt x="0" y="158991"/>
                </a:moveTo>
                <a:lnTo>
                  <a:pt x="3020060" y="158991"/>
                </a:lnTo>
                <a:lnTo>
                  <a:pt x="302006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049397" y="179209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5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658233" y="179209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5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996941" y="179209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5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394959" y="179209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5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739765" y="179209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5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049397" y="338213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4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658233" y="338213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4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996941" y="338213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4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394959" y="338213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4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739765" y="338213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4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049397" y="497217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4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658233" y="497217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4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996941" y="497217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4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394959" y="497217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4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739765" y="497217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4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049397" y="656221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4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658233" y="656221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4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996941" y="656221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4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394959" y="656221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4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739765" y="656221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4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049397" y="815225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4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658233" y="815225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4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996941" y="815225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4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394959" y="815225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4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739765" y="815225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4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049397" y="974229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4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658233" y="974229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4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996941" y="974229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4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394959" y="974229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4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739765" y="974229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4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049397" y="1133233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4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658233" y="1133233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4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996941" y="1133233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4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394959" y="1133233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4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739765" y="1133233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4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049397" y="1292237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4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658233" y="1292237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4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996941" y="1292237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4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394959" y="1292237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4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739765" y="1292237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4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049397" y="1451241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4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658233" y="1451241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4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996941" y="1451241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4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394959" y="1451241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4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739765" y="1451241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4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049397" y="1610245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5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658233" y="1610245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5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996941" y="1610245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5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394959" y="1610245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5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739765" y="1610245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5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049397" y="1769249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5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658233" y="1769249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5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996941" y="1769249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5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394959" y="1769249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5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739765" y="1769249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5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049397" y="1928253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5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658233" y="1928253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5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996941" y="1928253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5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394959" y="1928253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5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739765" y="1928253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5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049397" y="2087257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5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658233" y="2087257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5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996941" y="2087257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5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394959" y="2087257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5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739765" y="2087257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5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049397" y="2246261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5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658233" y="2246261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5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996941" y="2246261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5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394959" y="2246261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5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739765" y="2246261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5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049397" y="2405265"/>
            <a:ext cx="1609090" cy="159385"/>
          </a:xfrm>
          <a:custGeom>
            <a:avLst/>
            <a:gdLst/>
            <a:ahLst/>
            <a:cxnLst/>
            <a:rect l="l" t="t" r="r" b="b"/>
            <a:pathLst>
              <a:path w="1609089" h="159385">
                <a:moveTo>
                  <a:pt x="0" y="158991"/>
                </a:moveTo>
                <a:lnTo>
                  <a:pt x="1608836" y="158991"/>
                </a:lnTo>
                <a:lnTo>
                  <a:pt x="160883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658233" y="2405265"/>
            <a:ext cx="339090" cy="159385"/>
          </a:xfrm>
          <a:custGeom>
            <a:avLst/>
            <a:gdLst/>
            <a:ahLst/>
            <a:cxnLst/>
            <a:rect l="l" t="t" r="r" b="b"/>
            <a:pathLst>
              <a:path w="339089" h="159385">
                <a:moveTo>
                  <a:pt x="0" y="158991"/>
                </a:moveTo>
                <a:lnTo>
                  <a:pt x="338696" y="158991"/>
                </a:lnTo>
                <a:lnTo>
                  <a:pt x="33869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996941" y="2405265"/>
            <a:ext cx="398145" cy="159385"/>
          </a:xfrm>
          <a:custGeom>
            <a:avLst/>
            <a:gdLst/>
            <a:ahLst/>
            <a:cxnLst/>
            <a:rect l="l" t="t" r="r" b="b"/>
            <a:pathLst>
              <a:path w="398145" h="159385">
                <a:moveTo>
                  <a:pt x="0" y="158991"/>
                </a:moveTo>
                <a:lnTo>
                  <a:pt x="398081" y="158991"/>
                </a:lnTo>
                <a:lnTo>
                  <a:pt x="398081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394959" y="2405265"/>
            <a:ext cx="344805" cy="159385"/>
          </a:xfrm>
          <a:custGeom>
            <a:avLst/>
            <a:gdLst/>
            <a:ahLst/>
            <a:cxnLst/>
            <a:rect l="l" t="t" r="r" b="b"/>
            <a:pathLst>
              <a:path w="344804" h="159385">
                <a:moveTo>
                  <a:pt x="0" y="158991"/>
                </a:moveTo>
                <a:lnTo>
                  <a:pt x="344716" y="158991"/>
                </a:lnTo>
                <a:lnTo>
                  <a:pt x="344716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739765" y="2405265"/>
            <a:ext cx="330200" cy="159385"/>
          </a:xfrm>
          <a:custGeom>
            <a:avLst/>
            <a:gdLst/>
            <a:ahLst/>
            <a:cxnLst/>
            <a:rect l="l" t="t" r="r" b="b"/>
            <a:pathLst>
              <a:path w="330200" h="159385">
                <a:moveTo>
                  <a:pt x="0" y="158991"/>
                </a:moveTo>
                <a:lnTo>
                  <a:pt x="329730" y="158991"/>
                </a:lnTo>
                <a:lnTo>
                  <a:pt x="329730" y="0"/>
                </a:lnTo>
                <a:lnTo>
                  <a:pt x="0" y="0"/>
                </a:lnTo>
                <a:lnTo>
                  <a:pt x="0" y="15899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658233" y="160146"/>
            <a:ext cx="0" cy="2410460"/>
          </a:xfrm>
          <a:custGeom>
            <a:avLst/>
            <a:gdLst/>
            <a:ahLst/>
            <a:cxnLst/>
            <a:rect l="l" t="t" r="r" b="b"/>
            <a:pathLst>
              <a:path h="2410460">
                <a:moveTo>
                  <a:pt x="0" y="0"/>
                </a:moveTo>
                <a:lnTo>
                  <a:pt x="0" y="24104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996941" y="160146"/>
            <a:ext cx="0" cy="2410460"/>
          </a:xfrm>
          <a:custGeom>
            <a:avLst/>
            <a:gdLst/>
            <a:ahLst/>
            <a:cxnLst/>
            <a:rect l="l" t="t" r="r" b="b"/>
            <a:pathLst>
              <a:path h="2410460">
                <a:moveTo>
                  <a:pt x="0" y="0"/>
                </a:moveTo>
                <a:lnTo>
                  <a:pt x="0" y="24104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394959" y="160146"/>
            <a:ext cx="0" cy="2410460"/>
          </a:xfrm>
          <a:custGeom>
            <a:avLst/>
            <a:gdLst/>
            <a:ahLst/>
            <a:cxnLst/>
            <a:rect l="l" t="t" r="r" b="b"/>
            <a:pathLst>
              <a:path h="2410460">
                <a:moveTo>
                  <a:pt x="0" y="0"/>
                </a:moveTo>
                <a:lnTo>
                  <a:pt x="0" y="24104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739765" y="160146"/>
            <a:ext cx="0" cy="2410460"/>
          </a:xfrm>
          <a:custGeom>
            <a:avLst/>
            <a:gdLst/>
            <a:ahLst/>
            <a:cxnLst/>
            <a:rect l="l" t="t" r="r" b="b"/>
            <a:pathLst>
              <a:path h="2410460">
                <a:moveTo>
                  <a:pt x="0" y="0"/>
                </a:moveTo>
                <a:lnTo>
                  <a:pt x="0" y="24104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043047" y="338200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043047" y="497205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043047" y="656208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043047" y="815213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043047" y="974216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043047" y="113322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043047" y="1292225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043047" y="1769236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043047" y="192824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043047" y="2087245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043047" y="2246248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043047" y="2405252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049397" y="13589"/>
            <a:ext cx="0" cy="6762750"/>
          </a:xfrm>
          <a:custGeom>
            <a:avLst/>
            <a:gdLst/>
            <a:ahLst/>
            <a:cxnLst/>
            <a:rect l="l" t="t" r="r" b="b"/>
            <a:pathLst>
              <a:path h="6762750">
                <a:moveTo>
                  <a:pt x="0" y="0"/>
                </a:moveTo>
                <a:lnTo>
                  <a:pt x="0" y="676268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69457" y="13843"/>
            <a:ext cx="0" cy="2557145"/>
          </a:xfrm>
          <a:custGeom>
            <a:avLst/>
            <a:gdLst/>
            <a:ahLst/>
            <a:cxnLst/>
            <a:rect l="l" t="t" r="r" b="b"/>
            <a:pathLst>
              <a:path h="2557145">
                <a:moveTo>
                  <a:pt x="0" y="0"/>
                </a:moveTo>
                <a:lnTo>
                  <a:pt x="0" y="255676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043047" y="2564257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 txBox="1"/>
          <p:nvPr/>
        </p:nvSpPr>
        <p:spPr>
          <a:xfrm>
            <a:off x="3122929" y="363169"/>
            <a:ext cx="6711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oğa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sa</a:t>
            </a:r>
            <a:r>
              <a:rPr sz="800" b="1" dirty="0">
                <a:latin typeface="Cambria"/>
                <a:cs typeface="Cambria"/>
              </a:rPr>
              <a:t>n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4785995" y="363169"/>
            <a:ext cx="4527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9095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530215" y="36316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867780" y="36316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3122929" y="522173"/>
            <a:ext cx="14509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5" dirty="0">
                <a:latin typeface="Cambria"/>
                <a:cs typeface="Cambria"/>
              </a:rPr>
              <a:t>ny</a:t>
            </a:r>
            <a:r>
              <a:rPr sz="800" b="1" spc="-10" dirty="0">
                <a:latin typeface="Cambria"/>
                <a:cs typeface="Cambria"/>
              </a:rPr>
              <a:t>a’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n</a:t>
            </a:r>
            <a:r>
              <a:rPr sz="800" b="1" spc="2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Ş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4785995" y="522173"/>
            <a:ext cx="452755" cy="187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290"/>
              </a:spcBef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290"/>
              </a:spcBef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379095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290"/>
              </a:spcBef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379095" algn="l"/>
              </a:tabLst>
            </a:pPr>
            <a:r>
              <a:rPr sz="800" b="1" dirty="0">
                <a:latin typeface="Cambria"/>
                <a:cs typeface="Cambria"/>
              </a:rPr>
              <a:t>1	2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290"/>
              </a:spcBef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290"/>
              </a:spcBef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290"/>
              </a:spcBef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290"/>
              </a:spcBef>
              <a:tabLst>
                <a:tab pos="38417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379095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5530215" y="5221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5862701" y="52217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3122929" y="681177"/>
            <a:ext cx="7226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5" dirty="0">
                <a:latin typeface="Cambria"/>
                <a:cs typeface="Cambria"/>
              </a:rPr>
              <a:t>o</a:t>
            </a:r>
            <a:r>
              <a:rPr sz="800" b="1" dirty="0">
                <a:latin typeface="Cambria"/>
                <a:cs typeface="Cambria"/>
              </a:rPr>
              <a:t>ğ</a:t>
            </a:r>
            <a:r>
              <a:rPr sz="800" b="1" spc="-10" dirty="0">
                <a:latin typeface="Cambria"/>
                <a:cs typeface="Cambria"/>
              </a:rPr>
              <a:t>ra</a:t>
            </a:r>
            <a:r>
              <a:rPr sz="800" b="1" dirty="0">
                <a:latin typeface="Cambria"/>
                <a:cs typeface="Cambria"/>
              </a:rPr>
              <a:t>fi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um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5530215" y="68117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5867780" y="68117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3122929" y="840308"/>
            <a:ext cx="6388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Har</a:t>
            </a:r>
            <a:r>
              <a:rPr sz="800" b="1" spc="5" dirty="0">
                <a:latin typeface="Cambria"/>
                <a:cs typeface="Cambria"/>
              </a:rPr>
              <a:t>it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 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5525134" y="84030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5867780" y="84030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3122929" y="999312"/>
            <a:ext cx="9817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tm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Sı</a:t>
            </a: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k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5525134" y="99931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5867780" y="99931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3122929" y="1158443"/>
            <a:ext cx="5905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5530215" y="115844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5862701" y="115844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3122929" y="1317574"/>
            <a:ext cx="8896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İç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ş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5" dirty="0">
                <a:latin typeface="Cambria"/>
                <a:cs typeface="Cambria"/>
              </a:rPr>
              <a:t>vve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525134" y="131757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862701" y="131757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122929" y="1476578"/>
            <a:ext cx="8820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üfus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Ye</a:t>
            </a:r>
            <a:r>
              <a:rPr sz="800" b="1" spc="-10" dirty="0">
                <a:latin typeface="Cambria"/>
                <a:cs typeface="Cambria"/>
              </a:rPr>
              <a:t>rl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5525134" y="147657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5862701" y="147657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3122929" y="1635582"/>
            <a:ext cx="11766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ki</a:t>
            </a:r>
            <a:r>
              <a:rPr sz="800" b="1" spc="-5" dirty="0">
                <a:latin typeface="Cambria"/>
                <a:cs typeface="Cambria"/>
              </a:rPr>
              <a:t>ye</a:t>
            </a:r>
            <a:r>
              <a:rPr sz="800" b="1" spc="-10" dirty="0">
                <a:latin typeface="Cambria"/>
                <a:cs typeface="Cambria"/>
              </a:rPr>
              <a:t>’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n </a:t>
            </a:r>
            <a:r>
              <a:rPr sz="800" b="1" spc="-5" dirty="0">
                <a:latin typeface="Cambria"/>
                <a:cs typeface="Cambria"/>
              </a:rPr>
              <a:t>Ye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Ş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ki</a:t>
            </a:r>
            <a:r>
              <a:rPr sz="800" b="1" spc="-10" dirty="0">
                <a:latin typeface="Cambria"/>
                <a:cs typeface="Cambria"/>
              </a:rPr>
              <a:t>ll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5530215" y="163558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5867780" y="163558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3122929" y="1794713"/>
            <a:ext cx="102679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Eko</a:t>
            </a:r>
            <a:r>
              <a:rPr sz="800" b="1" spc="-10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5" dirty="0">
                <a:latin typeface="Cambria"/>
                <a:cs typeface="Cambria"/>
              </a:rPr>
              <a:t>mi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-3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aal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ye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5530215" y="17947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5867780" y="17947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3122929" y="1953844"/>
            <a:ext cx="4178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Bö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5525134" y="19538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5862701" y="19538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3122929" y="2112848"/>
            <a:ext cx="1290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slararas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5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laş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5530215" y="211284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5867780" y="211284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3122929" y="2271852"/>
            <a:ext cx="6362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oğ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fe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530215" y="227185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5867780" y="227185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3" name="object 333"/>
          <p:cNvSpPr/>
          <p:nvPr/>
        </p:nvSpPr>
        <p:spPr>
          <a:xfrm>
            <a:off x="3053588" y="2613151"/>
            <a:ext cx="3020060" cy="175260"/>
          </a:xfrm>
          <a:custGeom>
            <a:avLst/>
            <a:gdLst/>
            <a:ahLst/>
            <a:cxnLst/>
            <a:rect l="l" t="t" r="r" b="b"/>
            <a:pathLst>
              <a:path w="3020060" h="175260">
                <a:moveTo>
                  <a:pt x="0" y="175260"/>
                </a:moveTo>
                <a:lnTo>
                  <a:pt x="3020060" y="175260"/>
                </a:lnTo>
                <a:lnTo>
                  <a:pt x="3020060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053588" y="2788411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669535" y="278841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994021" y="2788411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361051" y="278841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685535" y="2788411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053588" y="2963672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669535" y="296367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994021" y="2963672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361051" y="296367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685535" y="2963672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053588" y="3138932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669535" y="313893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994021" y="3138932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361051" y="313893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685535" y="3138932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053588" y="3314191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669535" y="331419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994021" y="3314191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361051" y="331419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685535" y="3314191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053588" y="3489452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669535" y="348945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994021" y="3489452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361051" y="348945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685535" y="3489452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053588" y="3664711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669535" y="366471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994021" y="3664711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361051" y="366471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685535" y="3664711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053588" y="3839971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59"/>
                </a:moveTo>
                <a:lnTo>
                  <a:pt x="1615821" y="175259"/>
                </a:lnTo>
                <a:lnTo>
                  <a:pt x="1615821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669535" y="383997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59"/>
                </a:moveTo>
                <a:lnTo>
                  <a:pt x="324586" y="175259"/>
                </a:lnTo>
                <a:lnTo>
                  <a:pt x="32458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994021" y="3839971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59"/>
                </a:moveTo>
                <a:lnTo>
                  <a:pt x="366915" y="175259"/>
                </a:lnTo>
                <a:lnTo>
                  <a:pt x="366915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361051" y="383997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59"/>
                </a:moveTo>
                <a:lnTo>
                  <a:pt x="324586" y="175259"/>
                </a:lnTo>
                <a:lnTo>
                  <a:pt x="32458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685535" y="3839971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59"/>
                </a:moveTo>
                <a:lnTo>
                  <a:pt x="388086" y="175259"/>
                </a:lnTo>
                <a:lnTo>
                  <a:pt x="38808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053588" y="4015232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669535" y="401523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994021" y="4015232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361051" y="401523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685535" y="4015232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053588" y="4190491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669535" y="419049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994021" y="4190491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361051" y="419049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685535" y="4190491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053588" y="4365752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4669535" y="436575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4994021" y="4365752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361051" y="4365752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685535" y="4365752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EBF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053588" y="4541011"/>
            <a:ext cx="1616075" cy="175260"/>
          </a:xfrm>
          <a:custGeom>
            <a:avLst/>
            <a:gdLst/>
            <a:ahLst/>
            <a:cxnLst/>
            <a:rect l="l" t="t" r="r" b="b"/>
            <a:pathLst>
              <a:path w="1616075" h="175260">
                <a:moveTo>
                  <a:pt x="0" y="175260"/>
                </a:moveTo>
                <a:lnTo>
                  <a:pt x="1615821" y="175260"/>
                </a:lnTo>
                <a:lnTo>
                  <a:pt x="161582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669535" y="454101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994021" y="4541011"/>
            <a:ext cx="367030" cy="175260"/>
          </a:xfrm>
          <a:custGeom>
            <a:avLst/>
            <a:gdLst/>
            <a:ahLst/>
            <a:cxnLst/>
            <a:rect l="l" t="t" r="r" b="b"/>
            <a:pathLst>
              <a:path w="367029" h="175260">
                <a:moveTo>
                  <a:pt x="0" y="175260"/>
                </a:moveTo>
                <a:lnTo>
                  <a:pt x="366915" y="175260"/>
                </a:lnTo>
                <a:lnTo>
                  <a:pt x="366915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361051" y="4541011"/>
            <a:ext cx="325120" cy="175260"/>
          </a:xfrm>
          <a:custGeom>
            <a:avLst/>
            <a:gdLst/>
            <a:ahLst/>
            <a:cxnLst/>
            <a:rect l="l" t="t" r="r" b="b"/>
            <a:pathLst>
              <a:path w="325120" h="175260">
                <a:moveTo>
                  <a:pt x="0" y="175260"/>
                </a:moveTo>
                <a:lnTo>
                  <a:pt x="324586" y="175260"/>
                </a:lnTo>
                <a:lnTo>
                  <a:pt x="3245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685535" y="4541011"/>
            <a:ext cx="388620" cy="175260"/>
          </a:xfrm>
          <a:custGeom>
            <a:avLst/>
            <a:gdLst/>
            <a:ahLst/>
            <a:cxnLst/>
            <a:rect l="l" t="t" r="r" b="b"/>
            <a:pathLst>
              <a:path w="388620" h="175260">
                <a:moveTo>
                  <a:pt x="0" y="175260"/>
                </a:moveTo>
                <a:lnTo>
                  <a:pt x="388086" y="175260"/>
                </a:lnTo>
                <a:lnTo>
                  <a:pt x="38808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4669535" y="2769361"/>
            <a:ext cx="0" cy="1953260"/>
          </a:xfrm>
          <a:custGeom>
            <a:avLst/>
            <a:gdLst/>
            <a:ahLst/>
            <a:cxnLst/>
            <a:rect l="l" t="t" r="r" b="b"/>
            <a:pathLst>
              <a:path h="1953260">
                <a:moveTo>
                  <a:pt x="0" y="0"/>
                </a:moveTo>
                <a:lnTo>
                  <a:pt x="0" y="19532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4994021" y="2769361"/>
            <a:ext cx="0" cy="1953260"/>
          </a:xfrm>
          <a:custGeom>
            <a:avLst/>
            <a:gdLst/>
            <a:ahLst/>
            <a:cxnLst/>
            <a:rect l="l" t="t" r="r" b="b"/>
            <a:pathLst>
              <a:path h="1953260">
                <a:moveTo>
                  <a:pt x="0" y="0"/>
                </a:moveTo>
                <a:lnTo>
                  <a:pt x="0" y="19532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361051" y="2769361"/>
            <a:ext cx="0" cy="1953260"/>
          </a:xfrm>
          <a:custGeom>
            <a:avLst/>
            <a:gdLst/>
            <a:ahLst/>
            <a:cxnLst/>
            <a:rect l="l" t="t" r="r" b="b"/>
            <a:pathLst>
              <a:path h="1953260">
                <a:moveTo>
                  <a:pt x="0" y="0"/>
                </a:moveTo>
                <a:lnTo>
                  <a:pt x="0" y="19532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685535" y="2769361"/>
            <a:ext cx="0" cy="1953260"/>
          </a:xfrm>
          <a:custGeom>
            <a:avLst/>
            <a:gdLst/>
            <a:ahLst/>
            <a:cxnLst/>
            <a:rect l="l" t="t" r="r" b="b"/>
            <a:pathLst>
              <a:path h="1953260">
                <a:moveTo>
                  <a:pt x="0" y="0"/>
                </a:moveTo>
                <a:lnTo>
                  <a:pt x="0" y="19532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047238" y="278841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047238" y="2963672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047238" y="3138932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047238" y="331419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047238" y="3489452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047238" y="366471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047238" y="383997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047238" y="4015232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047238" y="419049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047238" y="4365752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069457" y="2606801"/>
            <a:ext cx="0" cy="4170045"/>
          </a:xfrm>
          <a:custGeom>
            <a:avLst/>
            <a:gdLst/>
            <a:ahLst/>
            <a:cxnLst/>
            <a:rect l="l" t="t" r="r" b="b"/>
            <a:pathLst>
              <a:path h="4170045">
                <a:moveTo>
                  <a:pt x="0" y="0"/>
                </a:moveTo>
                <a:lnTo>
                  <a:pt x="0" y="4169468"/>
                </a:lnTo>
              </a:path>
            </a:pathLst>
          </a:custGeom>
          <a:ln w="2108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047238" y="261315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047238" y="471627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 txBox="1"/>
          <p:nvPr/>
        </p:nvSpPr>
        <p:spPr>
          <a:xfrm>
            <a:off x="3303015" y="2430983"/>
            <a:ext cx="2519045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555" algn="ctr">
              <a:lnSpc>
                <a:spcPct val="100000"/>
              </a:lnSpc>
              <a:tabLst>
                <a:tab pos="1282065" algn="l"/>
                <a:tab pos="1638935" algn="l"/>
                <a:tab pos="2011045" algn="l"/>
              </a:tabLst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	5	5 	5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İN 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ÜL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Ü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Ü 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V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E AHL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K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BİLGİ</a:t>
            </a:r>
            <a:r>
              <a:rPr sz="800" b="1" spc="10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İ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AĞILIMI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862701" y="243098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5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3615690" y="2822397"/>
            <a:ext cx="23983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4740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8    </a:t>
            </a:r>
            <a:r>
              <a:rPr sz="800" b="1" spc="-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9    </a:t>
            </a:r>
            <a:r>
              <a:rPr sz="800" b="1" spc="-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0    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3127375" y="2997657"/>
            <a:ext cx="2439670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tabLst>
                <a:tab pos="1674495" algn="l"/>
                <a:tab pos="2019300" algn="l"/>
                <a:tab pos="2366010" algn="l"/>
              </a:tabLst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ra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3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Ak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l	1	</a:t>
            </a:r>
            <a:r>
              <a:rPr sz="800" b="1" spc="-14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– 	2 H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dirty="0">
                <a:latin typeface="Cambria"/>
                <a:cs typeface="Cambria"/>
              </a:rPr>
              <a:t>.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Muh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mm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10" dirty="0">
                <a:latin typeface="Cambria"/>
                <a:cs typeface="Cambria"/>
              </a:rPr>
              <a:t>’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n</a:t>
            </a:r>
            <a:r>
              <a:rPr sz="800" b="1" spc="-2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tı</a:t>
            </a:r>
            <a:r>
              <a:rPr sz="800" b="1" dirty="0">
                <a:latin typeface="Cambria"/>
                <a:cs typeface="Cambria"/>
              </a:rPr>
              <a:t>,	1	2 	1 Ah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De</a:t>
            </a:r>
            <a:r>
              <a:rPr sz="800" b="1" dirty="0">
                <a:latin typeface="Cambria"/>
                <a:cs typeface="Cambria"/>
              </a:rPr>
              <a:t>ğ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	1	</a:t>
            </a:r>
            <a:r>
              <a:rPr sz="800" b="1" spc="-14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– 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5836284" y="299765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841365" y="317304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836284" y="334817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3127375" y="3529031"/>
            <a:ext cx="151193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5" dirty="0">
                <a:latin typeface="Cambria"/>
                <a:cs typeface="Cambria"/>
              </a:rPr>
              <a:t>İ</a:t>
            </a:r>
            <a:r>
              <a:rPr sz="700" b="1" dirty="0">
                <a:latin typeface="Cambria"/>
                <a:cs typeface="Cambria"/>
              </a:rPr>
              <a:t>l</a:t>
            </a:r>
            <a:r>
              <a:rPr sz="700" b="1" spc="5" dirty="0">
                <a:latin typeface="Cambria"/>
                <a:cs typeface="Cambria"/>
              </a:rPr>
              <a:t>a</a:t>
            </a:r>
            <a:r>
              <a:rPr sz="700" b="1" dirty="0">
                <a:latin typeface="Cambria"/>
                <a:cs typeface="Cambria"/>
              </a:rPr>
              <a:t>hi</a:t>
            </a:r>
            <a:r>
              <a:rPr sz="700" b="1" spc="-15" dirty="0">
                <a:latin typeface="Cambria"/>
                <a:cs typeface="Cambria"/>
              </a:rPr>
              <a:t> </a:t>
            </a:r>
            <a:r>
              <a:rPr sz="700" b="1" dirty="0">
                <a:latin typeface="Cambria"/>
                <a:cs typeface="Cambria"/>
              </a:rPr>
              <a:t>Ku</a:t>
            </a:r>
            <a:r>
              <a:rPr sz="700" b="1" spc="5" dirty="0">
                <a:latin typeface="Cambria"/>
                <a:cs typeface="Cambria"/>
              </a:rPr>
              <a:t>t</a:t>
            </a:r>
            <a:r>
              <a:rPr sz="700" b="1" dirty="0">
                <a:latin typeface="Cambria"/>
                <a:cs typeface="Cambria"/>
              </a:rPr>
              <a:t>sal</a:t>
            </a:r>
            <a:r>
              <a:rPr sz="700" b="1" spc="-35" dirty="0">
                <a:latin typeface="Cambria"/>
                <a:cs typeface="Cambria"/>
              </a:rPr>
              <a:t> </a:t>
            </a:r>
            <a:r>
              <a:rPr sz="700" b="1" spc="5" dirty="0">
                <a:latin typeface="Cambria"/>
                <a:cs typeface="Cambria"/>
              </a:rPr>
              <a:t>D</a:t>
            </a:r>
            <a:r>
              <a:rPr sz="700" b="1" dirty="0">
                <a:latin typeface="Cambria"/>
                <a:cs typeface="Cambria"/>
              </a:rPr>
              <a:t>i</a:t>
            </a:r>
            <a:r>
              <a:rPr sz="700" b="1" spc="-5" dirty="0">
                <a:latin typeface="Cambria"/>
                <a:cs typeface="Cambria"/>
              </a:rPr>
              <a:t>n</a:t>
            </a:r>
            <a:r>
              <a:rPr sz="700" b="1" dirty="0">
                <a:latin typeface="Cambria"/>
                <a:cs typeface="Cambria"/>
              </a:rPr>
              <a:t>l</a:t>
            </a:r>
            <a:r>
              <a:rPr sz="700" b="1" spc="5" dirty="0">
                <a:latin typeface="Cambria"/>
                <a:cs typeface="Cambria"/>
              </a:rPr>
              <a:t>e</a:t>
            </a:r>
            <a:r>
              <a:rPr sz="700" b="1" spc="-5" dirty="0">
                <a:latin typeface="Cambria"/>
                <a:cs typeface="Cambria"/>
              </a:rPr>
              <a:t>r</a:t>
            </a:r>
            <a:r>
              <a:rPr sz="700" b="1" dirty="0">
                <a:latin typeface="Cambria"/>
                <a:cs typeface="Cambria"/>
              </a:rPr>
              <a:t>in </a:t>
            </a:r>
            <a:r>
              <a:rPr sz="700" b="1" spc="-10" dirty="0">
                <a:latin typeface="Cambria"/>
                <a:cs typeface="Cambria"/>
              </a:rPr>
              <a:t>O</a:t>
            </a:r>
            <a:r>
              <a:rPr sz="700" b="1" spc="-5" dirty="0">
                <a:latin typeface="Cambria"/>
                <a:cs typeface="Cambria"/>
              </a:rPr>
              <a:t>r</a:t>
            </a:r>
            <a:r>
              <a:rPr sz="700" b="1" dirty="0">
                <a:latin typeface="Cambria"/>
                <a:cs typeface="Cambria"/>
              </a:rPr>
              <a:t>tak</a:t>
            </a:r>
            <a:r>
              <a:rPr sz="700" b="1" spc="-10" dirty="0">
                <a:latin typeface="Cambria"/>
                <a:cs typeface="Cambria"/>
              </a:rPr>
              <a:t> </a:t>
            </a:r>
            <a:r>
              <a:rPr sz="700" b="1" spc="5" dirty="0">
                <a:latin typeface="Cambria"/>
                <a:cs typeface="Cambria"/>
              </a:rPr>
              <a:t>Me</a:t>
            </a:r>
            <a:r>
              <a:rPr sz="700" b="1" dirty="0">
                <a:latin typeface="Cambria"/>
                <a:cs typeface="Cambria"/>
              </a:rPr>
              <a:t>sa</a:t>
            </a:r>
            <a:r>
              <a:rPr sz="700" b="1" spc="5" dirty="0">
                <a:latin typeface="Cambria"/>
                <a:cs typeface="Cambria"/>
              </a:rPr>
              <a:t>j</a:t>
            </a:r>
            <a:r>
              <a:rPr sz="700" b="1" dirty="0">
                <a:latin typeface="Cambria"/>
                <a:cs typeface="Cambria"/>
              </a:rPr>
              <a:t>la</a:t>
            </a:r>
            <a:r>
              <a:rPr sz="700" b="1" spc="-5" dirty="0">
                <a:latin typeface="Cambria"/>
                <a:cs typeface="Cambria"/>
              </a:rPr>
              <a:t>r</a:t>
            </a:r>
            <a:r>
              <a:rPr sz="700" b="1" dirty="0">
                <a:latin typeface="Cambria"/>
                <a:cs typeface="Cambria"/>
              </a:rPr>
              <a:t>ı</a:t>
            </a:r>
            <a:endParaRPr sz="700">
              <a:latin typeface="Cambria"/>
              <a:cs typeface="Cambria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4789551" y="3523818"/>
            <a:ext cx="777875" cy="1003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  <a:tabLst>
                <a:tab pos="361950" algn="l"/>
                <a:tab pos="709295" algn="l"/>
              </a:tabLst>
            </a:pPr>
            <a:r>
              <a:rPr sz="800" b="1" dirty="0">
                <a:latin typeface="Cambria"/>
                <a:cs typeface="Cambria"/>
              </a:rPr>
              <a:t>–	–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420"/>
              </a:spcBef>
              <a:tabLst>
                <a:tab pos="361950" algn="l"/>
                <a:tab pos="709295" algn="l"/>
              </a:tabLst>
            </a:pPr>
            <a:r>
              <a:rPr sz="800" b="1" dirty="0">
                <a:latin typeface="Cambria"/>
                <a:cs typeface="Cambria"/>
              </a:rPr>
              <a:t>–	–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420"/>
              </a:spcBef>
              <a:tabLst>
                <a:tab pos="356870" algn="l"/>
                <a:tab pos="709295" algn="l"/>
              </a:tabLst>
            </a:pPr>
            <a:r>
              <a:rPr sz="800" b="1" dirty="0">
                <a:latin typeface="Cambria"/>
                <a:cs typeface="Cambria"/>
              </a:rPr>
              <a:t>–	1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356870" algn="l"/>
                <a:tab pos="709295" algn="l"/>
              </a:tabLst>
            </a:pPr>
            <a:r>
              <a:rPr sz="800" b="1" dirty="0">
                <a:latin typeface="Cambria"/>
                <a:cs typeface="Cambria"/>
              </a:rPr>
              <a:t>1	2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361950" algn="l"/>
                <a:tab pos="704215" algn="l"/>
              </a:tabLst>
            </a:pPr>
            <a:r>
              <a:rPr sz="800" b="1" dirty="0">
                <a:latin typeface="Cambria"/>
                <a:cs typeface="Cambria"/>
              </a:rPr>
              <a:t>1	–	1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420"/>
              </a:spcBef>
              <a:tabLst>
                <a:tab pos="361950" algn="l"/>
                <a:tab pos="709295" algn="l"/>
              </a:tabLst>
            </a:pPr>
            <a:r>
              <a:rPr sz="800" b="1" dirty="0">
                <a:latin typeface="Cambria"/>
                <a:cs typeface="Cambria"/>
              </a:rPr>
              <a:t>–	–	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841365" y="352381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3127375" y="3699078"/>
            <a:ext cx="13030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Mu</a:t>
            </a:r>
            <a:r>
              <a:rPr sz="800" b="1" spc="-10" dirty="0">
                <a:latin typeface="Cambria"/>
                <a:cs typeface="Cambria"/>
              </a:rPr>
              <a:t>sa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3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(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Kar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şl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ğ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)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5841365" y="369907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3127375" y="3874338"/>
            <a:ext cx="11969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,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ye</a:t>
            </a:r>
            <a:r>
              <a:rPr sz="800" b="1" dirty="0">
                <a:latin typeface="Cambria"/>
                <a:cs typeface="Cambria"/>
              </a:rPr>
              <a:t>t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836284" y="38743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3127375" y="4049598"/>
            <a:ext cx="3270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5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t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5836284" y="404959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3127375" y="4224601"/>
            <a:ext cx="70548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A</a:t>
            </a:r>
            <a:r>
              <a:rPr sz="800" b="1" spc="-10" dirty="0">
                <a:latin typeface="Cambria"/>
                <a:cs typeface="Cambria"/>
              </a:rPr>
              <a:t>ye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ler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3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na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ç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5836284" y="4224601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3127375" y="4400499"/>
            <a:ext cx="14757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sla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de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ez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5841365" y="440049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6" name="object 426"/>
          <p:cNvSpPr/>
          <p:nvPr/>
        </p:nvSpPr>
        <p:spPr>
          <a:xfrm>
            <a:off x="3045205" y="4741405"/>
            <a:ext cx="3020060" cy="184785"/>
          </a:xfrm>
          <a:custGeom>
            <a:avLst/>
            <a:gdLst/>
            <a:ahLst/>
            <a:cxnLst/>
            <a:rect l="l" t="t" r="r" b="b"/>
            <a:pathLst>
              <a:path w="3020060" h="184785">
                <a:moveTo>
                  <a:pt x="0" y="184416"/>
                </a:moveTo>
                <a:lnTo>
                  <a:pt x="3020060" y="184416"/>
                </a:lnTo>
                <a:lnTo>
                  <a:pt x="3020060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045205" y="4925809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5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668139" y="4925809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5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5006847" y="4925809"/>
            <a:ext cx="353060" cy="184785"/>
          </a:xfrm>
          <a:custGeom>
            <a:avLst/>
            <a:gdLst/>
            <a:ahLst/>
            <a:cxnLst/>
            <a:rect l="l" t="t" r="r" b="b"/>
            <a:pathLst>
              <a:path w="353060" h="184785">
                <a:moveTo>
                  <a:pt x="0" y="184416"/>
                </a:moveTo>
                <a:lnTo>
                  <a:pt x="352805" y="184416"/>
                </a:lnTo>
                <a:lnTo>
                  <a:pt x="35280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5359653" y="4925809"/>
            <a:ext cx="318135" cy="184785"/>
          </a:xfrm>
          <a:custGeom>
            <a:avLst/>
            <a:gdLst/>
            <a:ahLst/>
            <a:cxnLst/>
            <a:rect l="l" t="t" r="r" b="b"/>
            <a:pathLst>
              <a:path w="318135" h="184785">
                <a:moveTo>
                  <a:pt x="0" y="184416"/>
                </a:moveTo>
                <a:lnTo>
                  <a:pt x="317525" y="184416"/>
                </a:lnTo>
                <a:lnTo>
                  <a:pt x="31752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5677153" y="4925809"/>
            <a:ext cx="388620" cy="184785"/>
          </a:xfrm>
          <a:custGeom>
            <a:avLst/>
            <a:gdLst/>
            <a:ahLst/>
            <a:cxnLst/>
            <a:rect l="l" t="t" r="r" b="b"/>
            <a:pathLst>
              <a:path w="388620" h="184785">
                <a:moveTo>
                  <a:pt x="0" y="184416"/>
                </a:moveTo>
                <a:lnTo>
                  <a:pt x="388086" y="184416"/>
                </a:lnTo>
                <a:lnTo>
                  <a:pt x="38808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045205" y="5110213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5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668139" y="5110213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5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5006847" y="5110213"/>
            <a:ext cx="353060" cy="184785"/>
          </a:xfrm>
          <a:custGeom>
            <a:avLst/>
            <a:gdLst/>
            <a:ahLst/>
            <a:cxnLst/>
            <a:rect l="l" t="t" r="r" b="b"/>
            <a:pathLst>
              <a:path w="353060" h="184785">
                <a:moveTo>
                  <a:pt x="0" y="184416"/>
                </a:moveTo>
                <a:lnTo>
                  <a:pt x="352805" y="184416"/>
                </a:lnTo>
                <a:lnTo>
                  <a:pt x="35280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359653" y="5110213"/>
            <a:ext cx="318135" cy="184785"/>
          </a:xfrm>
          <a:custGeom>
            <a:avLst/>
            <a:gdLst/>
            <a:ahLst/>
            <a:cxnLst/>
            <a:rect l="l" t="t" r="r" b="b"/>
            <a:pathLst>
              <a:path w="318135" h="184785">
                <a:moveTo>
                  <a:pt x="0" y="184416"/>
                </a:moveTo>
                <a:lnTo>
                  <a:pt x="317525" y="184416"/>
                </a:lnTo>
                <a:lnTo>
                  <a:pt x="31752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677153" y="5110213"/>
            <a:ext cx="388620" cy="184785"/>
          </a:xfrm>
          <a:custGeom>
            <a:avLst/>
            <a:gdLst/>
            <a:ahLst/>
            <a:cxnLst/>
            <a:rect l="l" t="t" r="r" b="b"/>
            <a:pathLst>
              <a:path w="388620" h="184785">
                <a:moveTo>
                  <a:pt x="0" y="184416"/>
                </a:moveTo>
                <a:lnTo>
                  <a:pt x="388086" y="184416"/>
                </a:lnTo>
                <a:lnTo>
                  <a:pt x="38808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045205" y="5294617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5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668139" y="5294617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5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006847" y="5294617"/>
            <a:ext cx="353060" cy="184785"/>
          </a:xfrm>
          <a:custGeom>
            <a:avLst/>
            <a:gdLst/>
            <a:ahLst/>
            <a:cxnLst/>
            <a:rect l="l" t="t" r="r" b="b"/>
            <a:pathLst>
              <a:path w="353060" h="184785">
                <a:moveTo>
                  <a:pt x="0" y="184416"/>
                </a:moveTo>
                <a:lnTo>
                  <a:pt x="352805" y="184416"/>
                </a:lnTo>
                <a:lnTo>
                  <a:pt x="35280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359653" y="5294617"/>
            <a:ext cx="318135" cy="184785"/>
          </a:xfrm>
          <a:custGeom>
            <a:avLst/>
            <a:gdLst/>
            <a:ahLst/>
            <a:cxnLst/>
            <a:rect l="l" t="t" r="r" b="b"/>
            <a:pathLst>
              <a:path w="318135" h="184785">
                <a:moveTo>
                  <a:pt x="0" y="184416"/>
                </a:moveTo>
                <a:lnTo>
                  <a:pt x="317525" y="184416"/>
                </a:lnTo>
                <a:lnTo>
                  <a:pt x="31752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5677153" y="5294617"/>
            <a:ext cx="388620" cy="184785"/>
          </a:xfrm>
          <a:custGeom>
            <a:avLst/>
            <a:gdLst/>
            <a:ahLst/>
            <a:cxnLst/>
            <a:rect l="l" t="t" r="r" b="b"/>
            <a:pathLst>
              <a:path w="388620" h="184785">
                <a:moveTo>
                  <a:pt x="0" y="184416"/>
                </a:moveTo>
                <a:lnTo>
                  <a:pt x="388086" y="184416"/>
                </a:lnTo>
                <a:lnTo>
                  <a:pt x="38808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045205" y="5479034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5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668139" y="5479034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5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006847" y="5479034"/>
            <a:ext cx="353060" cy="184785"/>
          </a:xfrm>
          <a:custGeom>
            <a:avLst/>
            <a:gdLst/>
            <a:ahLst/>
            <a:cxnLst/>
            <a:rect l="l" t="t" r="r" b="b"/>
            <a:pathLst>
              <a:path w="353060" h="184785">
                <a:moveTo>
                  <a:pt x="0" y="184416"/>
                </a:moveTo>
                <a:lnTo>
                  <a:pt x="352805" y="184416"/>
                </a:lnTo>
                <a:lnTo>
                  <a:pt x="35280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359653" y="5479034"/>
            <a:ext cx="318135" cy="184785"/>
          </a:xfrm>
          <a:custGeom>
            <a:avLst/>
            <a:gdLst/>
            <a:ahLst/>
            <a:cxnLst/>
            <a:rect l="l" t="t" r="r" b="b"/>
            <a:pathLst>
              <a:path w="318135" h="184785">
                <a:moveTo>
                  <a:pt x="0" y="184416"/>
                </a:moveTo>
                <a:lnTo>
                  <a:pt x="317525" y="184416"/>
                </a:lnTo>
                <a:lnTo>
                  <a:pt x="31752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677153" y="5479034"/>
            <a:ext cx="388620" cy="184785"/>
          </a:xfrm>
          <a:custGeom>
            <a:avLst/>
            <a:gdLst/>
            <a:ahLst/>
            <a:cxnLst/>
            <a:rect l="l" t="t" r="r" b="b"/>
            <a:pathLst>
              <a:path w="388620" h="184785">
                <a:moveTo>
                  <a:pt x="0" y="184416"/>
                </a:moveTo>
                <a:lnTo>
                  <a:pt x="388086" y="184416"/>
                </a:lnTo>
                <a:lnTo>
                  <a:pt x="38808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045205" y="5663450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5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668139" y="5663450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5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006847" y="5663450"/>
            <a:ext cx="353060" cy="184785"/>
          </a:xfrm>
          <a:custGeom>
            <a:avLst/>
            <a:gdLst/>
            <a:ahLst/>
            <a:cxnLst/>
            <a:rect l="l" t="t" r="r" b="b"/>
            <a:pathLst>
              <a:path w="353060" h="184785">
                <a:moveTo>
                  <a:pt x="0" y="184416"/>
                </a:moveTo>
                <a:lnTo>
                  <a:pt x="352805" y="184416"/>
                </a:lnTo>
                <a:lnTo>
                  <a:pt x="35280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359653" y="5663450"/>
            <a:ext cx="318135" cy="184785"/>
          </a:xfrm>
          <a:custGeom>
            <a:avLst/>
            <a:gdLst/>
            <a:ahLst/>
            <a:cxnLst/>
            <a:rect l="l" t="t" r="r" b="b"/>
            <a:pathLst>
              <a:path w="318135" h="184785">
                <a:moveTo>
                  <a:pt x="0" y="184416"/>
                </a:moveTo>
                <a:lnTo>
                  <a:pt x="317525" y="184416"/>
                </a:lnTo>
                <a:lnTo>
                  <a:pt x="31752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5677153" y="5663450"/>
            <a:ext cx="388620" cy="184785"/>
          </a:xfrm>
          <a:custGeom>
            <a:avLst/>
            <a:gdLst/>
            <a:ahLst/>
            <a:cxnLst/>
            <a:rect l="l" t="t" r="r" b="b"/>
            <a:pathLst>
              <a:path w="388620" h="184785">
                <a:moveTo>
                  <a:pt x="0" y="184416"/>
                </a:moveTo>
                <a:lnTo>
                  <a:pt x="388086" y="184416"/>
                </a:lnTo>
                <a:lnTo>
                  <a:pt x="38808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045205" y="5847854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5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668139" y="5847854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5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006847" y="5847854"/>
            <a:ext cx="353060" cy="184785"/>
          </a:xfrm>
          <a:custGeom>
            <a:avLst/>
            <a:gdLst/>
            <a:ahLst/>
            <a:cxnLst/>
            <a:rect l="l" t="t" r="r" b="b"/>
            <a:pathLst>
              <a:path w="353060" h="184785">
                <a:moveTo>
                  <a:pt x="0" y="184416"/>
                </a:moveTo>
                <a:lnTo>
                  <a:pt x="352805" y="184416"/>
                </a:lnTo>
                <a:lnTo>
                  <a:pt x="35280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359653" y="5847854"/>
            <a:ext cx="318135" cy="184785"/>
          </a:xfrm>
          <a:custGeom>
            <a:avLst/>
            <a:gdLst/>
            <a:ahLst/>
            <a:cxnLst/>
            <a:rect l="l" t="t" r="r" b="b"/>
            <a:pathLst>
              <a:path w="318135" h="184785">
                <a:moveTo>
                  <a:pt x="0" y="184416"/>
                </a:moveTo>
                <a:lnTo>
                  <a:pt x="317525" y="184416"/>
                </a:lnTo>
                <a:lnTo>
                  <a:pt x="31752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677153" y="5847854"/>
            <a:ext cx="388620" cy="184785"/>
          </a:xfrm>
          <a:custGeom>
            <a:avLst/>
            <a:gdLst/>
            <a:ahLst/>
            <a:cxnLst/>
            <a:rect l="l" t="t" r="r" b="b"/>
            <a:pathLst>
              <a:path w="388620" h="184785">
                <a:moveTo>
                  <a:pt x="0" y="184416"/>
                </a:moveTo>
                <a:lnTo>
                  <a:pt x="388086" y="184416"/>
                </a:lnTo>
                <a:lnTo>
                  <a:pt x="38808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045205" y="6032271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5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668139" y="6032271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5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006847" y="6032271"/>
            <a:ext cx="353060" cy="184785"/>
          </a:xfrm>
          <a:custGeom>
            <a:avLst/>
            <a:gdLst/>
            <a:ahLst/>
            <a:cxnLst/>
            <a:rect l="l" t="t" r="r" b="b"/>
            <a:pathLst>
              <a:path w="353060" h="184785">
                <a:moveTo>
                  <a:pt x="0" y="184416"/>
                </a:moveTo>
                <a:lnTo>
                  <a:pt x="352805" y="184416"/>
                </a:lnTo>
                <a:lnTo>
                  <a:pt x="35280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359653" y="6032271"/>
            <a:ext cx="318135" cy="184785"/>
          </a:xfrm>
          <a:custGeom>
            <a:avLst/>
            <a:gdLst/>
            <a:ahLst/>
            <a:cxnLst/>
            <a:rect l="l" t="t" r="r" b="b"/>
            <a:pathLst>
              <a:path w="318135" h="184785">
                <a:moveTo>
                  <a:pt x="0" y="184416"/>
                </a:moveTo>
                <a:lnTo>
                  <a:pt x="317525" y="184416"/>
                </a:lnTo>
                <a:lnTo>
                  <a:pt x="31752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677153" y="6032271"/>
            <a:ext cx="388620" cy="184785"/>
          </a:xfrm>
          <a:custGeom>
            <a:avLst/>
            <a:gdLst/>
            <a:ahLst/>
            <a:cxnLst/>
            <a:rect l="l" t="t" r="r" b="b"/>
            <a:pathLst>
              <a:path w="388620" h="184785">
                <a:moveTo>
                  <a:pt x="0" y="184416"/>
                </a:moveTo>
                <a:lnTo>
                  <a:pt x="388086" y="184416"/>
                </a:lnTo>
                <a:lnTo>
                  <a:pt x="38808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045205" y="6216675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5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4668139" y="6216675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5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006847" y="6216675"/>
            <a:ext cx="353060" cy="184785"/>
          </a:xfrm>
          <a:custGeom>
            <a:avLst/>
            <a:gdLst/>
            <a:ahLst/>
            <a:cxnLst/>
            <a:rect l="l" t="t" r="r" b="b"/>
            <a:pathLst>
              <a:path w="353060" h="184785">
                <a:moveTo>
                  <a:pt x="0" y="184416"/>
                </a:moveTo>
                <a:lnTo>
                  <a:pt x="352805" y="184416"/>
                </a:lnTo>
                <a:lnTo>
                  <a:pt x="35280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5359653" y="6216675"/>
            <a:ext cx="318135" cy="184785"/>
          </a:xfrm>
          <a:custGeom>
            <a:avLst/>
            <a:gdLst/>
            <a:ahLst/>
            <a:cxnLst/>
            <a:rect l="l" t="t" r="r" b="b"/>
            <a:pathLst>
              <a:path w="318135" h="184785">
                <a:moveTo>
                  <a:pt x="0" y="184416"/>
                </a:moveTo>
                <a:lnTo>
                  <a:pt x="317525" y="184416"/>
                </a:lnTo>
                <a:lnTo>
                  <a:pt x="317525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677153" y="6216675"/>
            <a:ext cx="388620" cy="184785"/>
          </a:xfrm>
          <a:custGeom>
            <a:avLst/>
            <a:gdLst/>
            <a:ahLst/>
            <a:cxnLst/>
            <a:rect l="l" t="t" r="r" b="b"/>
            <a:pathLst>
              <a:path w="388620" h="184785">
                <a:moveTo>
                  <a:pt x="0" y="184416"/>
                </a:moveTo>
                <a:lnTo>
                  <a:pt x="388086" y="184416"/>
                </a:lnTo>
                <a:lnTo>
                  <a:pt x="38808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045205" y="6401092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4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668139" y="6401092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4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045205" y="6585503"/>
            <a:ext cx="1623060" cy="184785"/>
          </a:xfrm>
          <a:custGeom>
            <a:avLst/>
            <a:gdLst/>
            <a:ahLst/>
            <a:cxnLst/>
            <a:rect l="l" t="t" r="r" b="b"/>
            <a:pathLst>
              <a:path w="1623060" h="184784">
                <a:moveTo>
                  <a:pt x="0" y="184416"/>
                </a:moveTo>
                <a:lnTo>
                  <a:pt x="1622933" y="184416"/>
                </a:lnTo>
                <a:lnTo>
                  <a:pt x="1622933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4668139" y="6585503"/>
            <a:ext cx="339090" cy="184785"/>
          </a:xfrm>
          <a:custGeom>
            <a:avLst/>
            <a:gdLst/>
            <a:ahLst/>
            <a:cxnLst/>
            <a:rect l="l" t="t" r="r" b="b"/>
            <a:pathLst>
              <a:path w="339089" h="184784">
                <a:moveTo>
                  <a:pt x="0" y="184416"/>
                </a:moveTo>
                <a:lnTo>
                  <a:pt x="338696" y="184416"/>
                </a:lnTo>
                <a:lnTo>
                  <a:pt x="338696" y="0"/>
                </a:lnTo>
                <a:lnTo>
                  <a:pt x="0" y="0"/>
                </a:lnTo>
                <a:lnTo>
                  <a:pt x="0" y="184416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4668139" y="4906771"/>
            <a:ext cx="0" cy="1870075"/>
          </a:xfrm>
          <a:custGeom>
            <a:avLst/>
            <a:gdLst/>
            <a:ahLst/>
            <a:cxnLst/>
            <a:rect l="l" t="t" r="r" b="b"/>
            <a:pathLst>
              <a:path h="1870075">
                <a:moveTo>
                  <a:pt x="0" y="0"/>
                </a:moveTo>
                <a:lnTo>
                  <a:pt x="0" y="18694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5006847" y="4906771"/>
            <a:ext cx="0" cy="1870075"/>
          </a:xfrm>
          <a:custGeom>
            <a:avLst/>
            <a:gdLst/>
            <a:ahLst/>
            <a:cxnLst/>
            <a:rect l="l" t="t" r="r" b="b"/>
            <a:pathLst>
              <a:path h="1870075">
                <a:moveTo>
                  <a:pt x="0" y="0"/>
                </a:moveTo>
                <a:lnTo>
                  <a:pt x="0" y="18694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5359653" y="4906771"/>
            <a:ext cx="0" cy="1870075"/>
          </a:xfrm>
          <a:custGeom>
            <a:avLst/>
            <a:gdLst/>
            <a:ahLst/>
            <a:cxnLst/>
            <a:rect l="l" t="t" r="r" b="b"/>
            <a:pathLst>
              <a:path h="1870075">
                <a:moveTo>
                  <a:pt x="0" y="0"/>
                </a:moveTo>
                <a:lnTo>
                  <a:pt x="0" y="18694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5677153" y="4906771"/>
            <a:ext cx="0" cy="1870075"/>
          </a:xfrm>
          <a:custGeom>
            <a:avLst/>
            <a:gdLst/>
            <a:ahLst/>
            <a:cxnLst/>
            <a:rect l="l" t="t" r="r" b="b"/>
            <a:pathLst>
              <a:path h="1870075">
                <a:moveTo>
                  <a:pt x="0" y="0"/>
                </a:moveTo>
                <a:lnTo>
                  <a:pt x="0" y="18694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038855" y="492582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038855" y="5110226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038855" y="5294629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038855" y="5479034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038855" y="5663450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038855" y="5847867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038855" y="6032271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038855" y="6216687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038855" y="6401092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038855" y="6585508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038855" y="4741417"/>
            <a:ext cx="3032760" cy="0"/>
          </a:xfrm>
          <a:custGeom>
            <a:avLst/>
            <a:gdLst/>
            <a:ahLst/>
            <a:cxnLst/>
            <a:rect l="l" t="t" r="r" b="b"/>
            <a:pathLst>
              <a:path w="3032760">
                <a:moveTo>
                  <a:pt x="0" y="0"/>
                </a:moveTo>
                <a:lnTo>
                  <a:pt x="303276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 txBox="1"/>
          <p:nvPr/>
        </p:nvSpPr>
        <p:spPr>
          <a:xfrm>
            <a:off x="3611879" y="4575632"/>
            <a:ext cx="1705610" cy="516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  <a:tabLst>
                <a:tab pos="1189990" algn="l"/>
                <a:tab pos="1534795" algn="l"/>
              </a:tabLst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	5 	5</a:t>
            </a:r>
            <a:endParaRPr sz="800">
              <a:latin typeface="Cambria"/>
              <a:cs typeface="Cambria"/>
            </a:endParaRPr>
          </a:p>
          <a:p>
            <a:pPr marL="261620">
              <a:lnSpc>
                <a:spcPct val="100000"/>
              </a:lnSpc>
              <a:spcBef>
                <a:spcPts val="675"/>
              </a:spcBef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F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E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E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F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E </a:t>
            </a:r>
            <a:r>
              <a:rPr sz="800" b="1" spc="10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AĞILIMI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1104900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8    </a:t>
            </a:r>
            <a:r>
              <a:rPr sz="800" b="1" spc="-9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87" name="object 487"/>
          <p:cNvSpPr txBox="1"/>
          <p:nvPr/>
        </p:nvSpPr>
        <p:spPr>
          <a:xfrm>
            <a:off x="5481320" y="457563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5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88" name="object 488"/>
          <p:cNvSpPr txBox="1"/>
          <p:nvPr/>
        </p:nvSpPr>
        <p:spPr>
          <a:xfrm>
            <a:off x="5836284" y="457563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5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89" name="object 489"/>
          <p:cNvSpPr txBox="1"/>
          <p:nvPr/>
        </p:nvSpPr>
        <p:spPr>
          <a:xfrm>
            <a:off x="5385434" y="4965268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0" name="object 490"/>
          <p:cNvSpPr txBox="1"/>
          <p:nvPr/>
        </p:nvSpPr>
        <p:spPr>
          <a:xfrm>
            <a:off x="5736590" y="4965268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1" name="object 491"/>
          <p:cNvSpPr txBox="1"/>
          <p:nvPr/>
        </p:nvSpPr>
        <p:spPr>
          <a:xfrm>
            <a:off x="3118866" y="5149799"/>
            <a:ext cx="7734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els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n</a:t>
            </a:r>
            <a:r>
              <a:rPr sz="800" b="1" spc="2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2" name="object 492"/>
          <p:cNvSpPr txBox="1"/>
          <p:nvPr/>
        </p:nvSpPr>
        <p:spPr>
          <a:xfrm>
            <a:off x="4795901" y="5149799"/>
            <a:ext cx="429259" cy="1233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2	1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4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490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3" name="object 493"/>
          <p:cNvSpPr txBox="1"/>
          <p:nvPr/>
        </p:nvSpPr>
        <p:spPr>
          <a:xfrm>
            <a:off x="5481954" y="514979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4" name="object 494"/>
          <p:cNvSpPr txBox="1"/>
          <p:nvPr/>
        </p:nvSpPr>
        <p:spPr>
          <a:xfrm>
            <a:off x="5828029" y="5149799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5" name="object 495"/>
          <p:cNvSpPr txBox="1"/>
          <p:nvPr/>
        </p:nvSpPr>
        <p:spPr>
          <a:xfrm>
            <a:off x="3118866" y="5334203"/>
            <a:ext cx="6642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gi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el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ef</a:t>
            </a:r>
            <a:r>
              <a:rPr sz="800" b="1" spc="-15" dirty="0">
                <a:latin typeface="Cambria"/>
                <a:cs typeface="Cambria"/>
              </a:rPr>
              <a:t>es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6" name="object 496"/>
          <p:cNvSpPr txBox="1"/>
          <p:nvPr/>
        </p:nvSpPr>
        <p:spPr>
          <a:xfrm>
            <a:off x="5476875" y="53342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5833109" y="533420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8" name="object 498"/>
          <p:cNvSpPr txBox="1"/>
          <p:nvPr/>
        </p:nvSpPr>
        <p:spPr>
          <a:xfrm>
            <a:off x="3118866" y="5518671"/>
            <a:ext cx="7023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el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ef</a:t>
            </a:r>
            <a:r>
              <a:rPr sz="800" b="1" spc="-15" dirty="0">
                <a:latin typeface="Cambria"/>
                <a:cs typeface="Cambria"/>
              </a:rPr>
              <a:t>es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9" name="object 499"/>
          <p:cNvSpPr txBox="1"/>
          <p:nvPr/>
        </p:nvSpPr>
        <p:spPr>
          <a:xfrm>
            <a:off x="5481954" y="5518671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0" name="object 500"/>
          <p:cNvSpPr txBox="1"/>
          <p:nvPr/>
        </p:nvSpPr>
        <p:spPr>
          <a:xfrm>
            <a:off x="5833109" y="5518671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1" name="object 501"/>
          <p:cNvSpPr txBox="1"/>
          <p:nvPr/>
        </p:nvSpPr>
        <p:spPr>
          <a:xfrm>
            <a:off x="3118866" y="5703138"/>
            <a:ext cx="7404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Varl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2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els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2" name="object 502"/>
          <p:cNvSpPr txBox="1"/>
          <p:nvPr/>
        </p:nvSpPr>
        <p:spPr>
          <a:xfrm>
            <a:off x="5476875" y="57031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3" name="object 503"/>
          <p:cNvSpPr txBox="1"/>
          <p:nvPr/>
        </p:nvSpPr>
        <p:spPr>
          <a:xfrm>
            <a:off x="5828029" y="57031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4" name="object 504"/>
          <p:cNvSpPr txBox="1"/>
          <p:nvPr/>
        </p:nvSpPr>
        <p:spPr>
          <a:xfrm>
            <a:off x="3118866" y="5887606"/>
            <a:ext cx="7226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Ah</a:t>
            </a:r>
            <a:r>
              <a:rPr sz="800" b="1" spc="-15" dirty="0">
                <a:latin typeface="Cambria"/>
                <a:cs typeface="Cambria"/>
              </a:rPr>
              <a:t>l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el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ef</a:t>
            </a:r>
            <a:r>
              <a:rPr sz="800" b="1" spc="-15" dirty="0">
                <a:latin typeface="Cambria"/>
                <a:cs typeface="Cambria"/>
              </a:rPr>
              <a:t>es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5" name="object 505"/>
          <p:cNvSpPr txBox="1"/>
          <p:nvPr/>
        </p:nvSpPr>
        <p:spPr>
          <a:xfrm>
            <a:off x="5476875" y="5887606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6" name="object 506"/>
          <p:cNvSpPr txBox="1"/>
          <p:nvPr/>
        </p:nvSpPr>
        <p:spPr>
          <a:xfrm>
            <a:off x="5833109" y="5887606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7" name="object 507"/>
          <p:cNvSpPr txBox="1"/>
          <p:nvPr/>
        </p:nvSpPr>
        <p:spPr>
          <a:xfrm>
            <a:off x="3118866" y="6072073"/>
            <a:ext cx="7785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0" dirty="0">
                <a:latin typeface="Cambria"/>
                <a:cs typeface="Cambria"/>
              </a:rPr>
              <a:t>ya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el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ef</a:t>
            </a:r>
            <a:r>
              <a:rPr sz="800" b="1" spc="-15" dirty="0">
                <a:latin typeface="Cambria"/>
                <a:cs typeface="Cambria"/>
              </a:rPr>
              <a:t>es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8" name="object 508"/>
          <p:cNvSpPr txBox="1"/>
          <p:nvPr/>
        </p:nvSpPr>
        <p:spPr>
          <a:xfrm>
            <a:off x="5481954" y="60720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9" name="object 509"/>
          <p:cNvSpPr txBox="1"/>
          <p:nvPr/>
        </p:nvSpPr>
        <p:spPr>
          <a:xfrm>
            <a:off x="5828029" y="607207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0" name="object 510"/>
          <p:cNvSpPr txBox="1"/>
          <p:nvPr/>
        </p:nvSpPr>
        <p:spPr>
          <a:xfrm>
            <a:off x="3118866" y="6256540"/>
            <a:ext cx="6159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el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ef</a:t>
            </a:r>
            <a:r>
              <a:rPr sz="800" b="1" spc="-15" dirty="0">
                <a:latin typeface="Cambria"/>
                <a:cs typeface="Cambria"/>
              </a:rPr>
              <a:t>es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1" name="object 511"/>
          <p:cNvSpPr txBox="1"/>
          <p:nvPr/>
        </p:nvSpPr>
        <p:spPr>
          <a:xfrm>
            <a:off x="5476875" y="6256540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2" name="object 512"/>
          <p:cNvSpPr txBox="1"/>
          <p:nvPr/>
        </p:nvSpPr>
        <p:spPr>
          <a:xfrm>
            <a:off x="5833109" y="6256540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3" name="object 513"/>
          <p:cNvSpPr txBox="1"/>
          <p:nvPr/>
        </p:nvSpPr>
        <p:spPr>
          <a:xfrm>
            <a:off x="3118866" y="6441008"/>
            <a:ext cx="7099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ana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el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ef</a:t>
            </a:r>
            <a:r>
              <a:rPr sz="800" b="1" spc="-15" dirty="0">
                <a:latin typeface="Cambria"/>
                <a:cs typeface="Cambria"/>
              </a:rPr>
              <a:t>es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4" name="object 514"/>
          <p:cNvSpPr txBox="1"/>
          <p:nvPr/>
        </p:nvSpPr>
        <p:spPr>
          <a:xfrm>
            <a:off x="3639820" y="6625476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5" name="object 515"/>
          <p:cNvSpPr/>
          <p:nvPr/>
        </p:nvSpPr>
        <p:spPr>
          <a:xfrm>
            <a:off x="41949" y="3108794"/>
            <a:ext cx="3011805" cy="166370"/>
          </a:xfrm>
          <a:custGeom>
            <a:avLst/>
            <a:gdLst/>
            <a:ahLst/>
            <a:cxnLst/>
            <a:rect l="l" t="t" r="r" b="b"/>
            <a:pathLst>
              <a:path w="3011805" h="166370">
                <a:moveTo>
                  <a:pt x="0" y="166027"/>
                </a:moveTo>
                <a:lnTo>
                  <a:pt x="3011678" y="166027"/>
                </a:lnTo>
                <a:lnTo>
                  <a:pt x="30116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1949" y="3274910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674367" y="3274910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005202" y="3274910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406269" y="3274910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736976" y="3274910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1949" y="3440900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674367" y="3440900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005202" y="3440900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406269" y="3440900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736976" y="3440900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1949" y="3606888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674367" y="3606888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005202" y="3606888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406269" y="3606888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736976" y="3606888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1949" y="3773004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674367" y="3773004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005202" y="3773004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406269" y="3773004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736976" y="3773004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41949" y="3938994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674367" y="3938994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005202" y="3938994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406269" y="3938994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736976" y="3938994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1949" y="4104982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674367" y="4104982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005202" y="4104982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406269" y="4104982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736976" y="4104982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1949" y="4271098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674367" y="4271098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005202" y="4271098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406269" y="4271098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736976" y="4271098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1949" y="4437088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1674367" y="4437088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005202" y="4437088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406269" y="4437088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736976" y="4437088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41949" y="4603076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1674367" y="4603076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005202" y="4603076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406269" y="4603076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736976" y="4603076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1949" y="4769193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1674367" y="4769193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005202" y="4769193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406269" y="4769193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736976" y="4769193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1949" y="4935181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674367" y="4935181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005202" y="4935181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406269" y="4935181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736976" y="4935181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1949" y="5101170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1674367" y="5101170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005202" y="5101170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406269" y="5101170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736976" y="5101170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1949" y="5267287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1674367" y="5267287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005202" y="5267287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406269" y="5267287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736976" y="5267287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41949" y="5433275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1674367" y="5433275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005202" y="5433275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406269" y="5433275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736976" y="5433275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1949" y="5599303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1674367" y="5599303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005202" y="5599303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406269" y="5599303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736976" y="5599303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41949" y="5765330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1674367" y="5765330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005202" y="5765330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406269" y="5765330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736976" y="5765330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41949" y="5931369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1674367" y="5931369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005202" y="5931369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406269" y="5931369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736976" y="5931369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41949" y="6097396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1674367" y="6097396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005202" y="6097396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406269" y="6097396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736976" y="6097396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1949" y="6263424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1674367" y="6263424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005202" y="6263424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406269" y="6263424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736976" y="6263424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41949" y="6429463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1674367" y="6429463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005202" y="6429463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2406269" y="6429463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736976" y="6429463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41949" y="6595489"/>
            <a:ext cx="1632585" cy="166370"/>
          </a:xfrm>
          <a:custGeom>
            <a:avLst/>
            <a:gdLst/>
            <a:ahLst/>
            <a:cxnLst/>
            <a:rect l="l" t="t" r="r" b="b"/>
            <a:pathLst>
              <a:path w="1632585" h="166370">
                <a:moveTo>
                  <a:pt x="0" y="166027"/>
                </a:moveTo>
                <a:lnTo>
                  <a:pt x="1632458" y="166027"/>
                </a:lnTo>
                <a:lnTo>
                  <a:pt x="163245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1674367" y="6595489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005202" y="6595489"/>
            <a:ext cx="401320" cy="166370"/>
          </a:xfrm>
          <a:custGeom>
            <a:avLst/>
            <a:gdLst/>
            <a:ahLst/>
            <a:cxnLst/>
            <a:rect l="l" t="t" r="r" b="b"/>
            <a:pathLst>
              <a:path w="401319" h="166370">
                <a:moveTo>
                  <a:pt x="0" y="166027"/>
                </a:moveTo>
                <a:lnTo>
                  <a:pt x="401078" y="166027"/>
                </a:lnTo>
                <a:lnTo>
                  <a:pt x="401078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2406269" y="6595489"/>
            <a:ext cx="330835" cy="166370"/>
          </a:xfrm>
          <a:custGeom>
            <a:avLst/>
            <a:gdLst/>
            <a:ahLst/>
            <a:cxnLst/>
            <a:rect l="l" t="t" r="r" b="b"/>
            <a:pathLst>
              <a:path w="330835" h="166370">
                <a:moveTo>
                  <a:pt x="0" y="166027"/>
                </a:moveTo>
                <a:lnTo>
                  <a:pt x="330720" y="166027"/>
                </a:lnTo>
                <a:lnTo>
                  <a:pt x="330720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736976" y="6595489"/>
            <a:ext cx="316865" cy="166370"/>
          </a:xfrm>
          <a:custGeom>
            <a:avLst/>
            <a:gdLst/>
            <a:ahLst/>
            <a:cxnLst/>
            <a:rect l="l" t="t" r="r" b="b"/>
            <a:pathLst>
              <a:path w="316864" h="166370">
                <a:moveTo>
                  <a:pt x="0" y="166027"/>
                </a:moveTo>
                <a:lnTo>
                  <a:pt x="316649" y="166027"/>
                </a:lnTo>
                <a:lnTo>
                  <a:pt x="316649" y="0"/>
                </a:lnTo>
                <a:lnTo>
                  <a:pt x="0" y="0"/>
                </a:lnTo>
                <a:lnTo>
                  <a:pt x="0" y="166027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674367" y="3255771"/>
            <a:ext cx="0" cy="3512185"/>
          </a:xfrm>
          <a:custGeom>
            <a:avLst/>
            <a:gdLst/>
            <a:ahLst/>
            <a:cxnLst/>
            <a:rect l="l" t="t" r="r" b="b"/>
            <a:pathLst>
              <a:path h="3512184">
                <a:moveTo>
                  <a:pt x="0" y="0"/>
                </a:moveTo>
                <a:lnTo>
                  <a:pt x="0" y="351209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005202" y="3255771"/>
            <a:ext cx="0" cy="3512185"/>
          </a:xfrm>
          <a:custGeom>
            <a:avLst/>
            <a:gdLst/>
            <a:ahLst/>
            <a:cxnLst/>
            <a:rect l="l" t="t" r="r" b="b"/>
            <a:pathLst>
              <a:path h="3512184">
                <a:moveTo>
                  <a:pt x="0" y="0"/>
                </a:moveTo>
                <a:lnTo>
                  <a:pt x="0" y="351209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406269" y="3255771"/>
            <a:ext cx="0" cy="3512185"/>
          </a:xfrm>
          <a:custGeom>
            <a:avLst/>
            <a:gdLst/>
            <a:ahLst/>
            <a:cxnLst/>
            <a:rect l="l" t="t" r="r" b="b"/>
            <a:pathLst>
              <a:path h="3512184">
                <a:moveTo>
                  <a:pt x="0" y="0"/>
                </a:moveTo>
                <a:lnTo>
                  <a:pt x="0" y="351209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736976" y="3255771"/>
            <a:ext cx="0" cy="3512185"/>
          </a:xfrm>
          <a:custGeom>
            <a:avLst/>
            <a:gdLst/>
            <a:ahLst/>
            <a:cxnLst/>
            <a:rect l="l" t="t" r="r" b="b"/>
            <a:pathLst>
              <a:path h="3512184">
                <a:moveTo>
                  <a:pt x="0" y="0"/>
                </a:moveTo>
                <a:lnTo>
                  <a:pt x="0" y="351209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5599" y="3274821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5599" y="3440938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5599" y="3606927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5599" y="3772915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5599" y="3939032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5599" y="4105021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5599" y="4271009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5599" y="4437126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5599" y="4603115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5599" y="4769103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5599" y="4935220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35599" y="5101209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5599" y="5267197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5599" y="5433314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5599" y="5599303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5599" y="5765330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5599" y="5931357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5599" y="6097396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5599" y="6263424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5599" y="6429451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5599" y="6595491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41949" y="3102482"/>
            <a:ext cx="0" cy="3665854"/>
          </a:xfrm>
          <a:custGeom>
            <a:avLst/>
            <a:gdLst/>
            <a:ahLst/>
            <a:cxnLst/>
            <a:rect l="l" t="t" r="r" b="b"/>
            <a:pathLst>
              <a:path h="3665854">
                <a:moveTo>
                  <a:pt x="0" y="0"/>
                </a:moveTo>
                <a:lnTo>
                  <a:pt x="0" y="366538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053588" y="3102482"/>
            <a:ext cx="0" cy="3665854"/>
          </a:xfrm>
          <a:custGeom>
            <a:avLst/>
            <a:gdLst/>
            <a:ahLst/>
            <a:cxnLst/>
            <a:rect l="l" t="t" r="r" b="b"/>
            <a:pathLst>
              <a:path h="3665854">
                <a:moveTo>
                  <a:pt x="0" y="0"/>
                </a:moveTo>
                <a:lnTo>
                  <a:pt x="0" y="366538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5599" y="3108832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5599" y="6761516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5">
                <a:moveTo>
                  <a:pt x="0" y="0"/>
                </a:moveTo>
                <a:lnTo>
                  <a:pt x="30243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 txBox="1"/>
          <p:nvPr/>
        </p:nvSpPr>
        <p:spPr>
          <a:xfrm>
            <a:off x="613092" y="3140913"/>
            <a:ext cx="2416810" cy="3612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İH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AĞILIMI</a:t>
            </a:r>
            <a:endParaRPr sz="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1104265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8     </a:t>
            </a:r>
            <a:r>
              <a:rPr sz="800" b="1" spc="-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9    </a:t>
            </a:r>
            <a:r>
              <a:rPr sz="800" b="1" spc="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0   </a:t>
            </a:r>
            <a:r>
              <a:rPr sz="800" b="1" spc="-7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97155" algn="r">
              <a:lnSpc>
                <a:spcPct val="100000"/>
              </a:lnSpc>
              <a:spcBef>
                <a:spcPts val="345"/>
              </a:spcBef>
              <a:tabLst>
                <a:tab pos="32258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50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97155" algn="r">
              <a:lnSpc>
                <a:spcPct val="100000"/>
              </a:lnSpc>
              <a:spcBef>
                <a:spcPts val="345"/>
              </a:spcBef>
              <a:tabLst>
                <a:tab pos="32258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97155" algn="r">
              <a:lnSpc>
                <a:spcPct val="100000"/>
              </a:lnSpc>
              <a:spcBef>
                <a:spcPts val="345"/>
              </a:spcBef>
              <a:tabLst>
                <a:tab pos="32258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0965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50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766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 dirty="0">
              <a:latin typeface="Cambria"/>
              <a:cs typeface="Cambria"/>
            </a:endParaRPr>
          </a:p>
          <a:p>
            <a:pPr marR="97155" algn="r">
              <a:lnSpc>
                <a:spcPct val="100000"/>
              </a:lnSpc>
              <a:spcBef>
                <a:spcPts val="345"/>
              </a:spcBef>
              <a:tabLst>
                <a:tab pos="31750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 dirty="0">
              <a:latin typeface="Cambria"/>
              <a:cs typeface="Cambria"/>
            </a:endParaRPr>
          </a:p>
          <a:p>
            <a:pPr marR="97155" algn="r">
              <a:lnSpc>
                <a:spcPct val="100000"/>
              </a:lnSpc>
              <a:spcBef>
                <a:spcPts val="345"/>
              </a:spcBef>
              <a:tabLst>
                <a:tab pos="32258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50"/>
              </a:spcBef>
              <a:tabLst>
                <a:tab pos="32321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101600" algn="r">
              <a:lnSpc>
                <a:spcPct val="100000"/>
              </a:lnSpc>
              <a:spcBef>
                <a:spcPts val="345"/>
              </a:spcBef>
              <a:tabLst>
                <a:tab pos="323215" algn="l"/>
              </a:tabLst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–	–</a:t>
            </a:r>
            <a:endParaRPr sz="800" dirty="0">
              <a:latin typeface="Cambria"/>
              <a:cs typeface="Cambria"/>
            </a:endParaRPr>
          </a:p>
          <a:p>
            <a:pPr marR="97155" algn="r">
              <a:lnSpc>
                <a:spcPct val="100000"/>
              </a:lnSpc>
              <a:spcBef>
                <a:spcPts val="345"/>
              </a:spcBef>
              <a:tabLst>
                <a:tab pos="322580" algn="l"/>
              </a:tabLst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5	5</a:t>
            </a:r>
            <a:endParaRPr sz="800" dirty="0">
              <a:latin typeface="Cambria"/>
              <a:cs typeface="Cambria"/>
            </a:endParaRPr>
          </a:p>
        </p:txBody>
      </p:sp>
      <p:sp>
        <p:nvSpPr>
          <p:cNvPr id="651" name="object 651"/>
          <p:cNvSpPr txBox="1"/>
          <p:nvPr/>
        </p:nvSpPr>
        <p:spPr>
          <a:xfrm>
            <a:off x="114935" y="3470478"/>
            <a:ext cx="9525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h 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imi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ş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2" name="object 652"/>
          <p:cNvSpPr txBox="1"/>
          <p:nvPr/>
        </p:nvSpPr>
        <p:spPr>
          <a:xfrm>
            <a:off x="1796414" y="3470478"/>
            <a:ext cx="452120" cy="328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ct val="100000"/>
              </a:lnSpc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37846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50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37846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7846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50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78460" algn="l"/>
              </a:tabLst>
            </a:pPr>
            <a:r>
              <a:rPr sz="800" b="1" dirty="0">
                <a:latin typeface="Cambria"/>
                <a:cs typeface="Cambria"/>
              </a:rPr>
              <a:t>–	2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50"/>
              </a:spcBef>
              <a:tabLst>
                <a:tab pos="3835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345"/>
              </a:spcBef>
              <a:tabLst>
                <a:tab pos="383540" algn="l"/>
              </a:tabLst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378460" algn="l"/>
              </a:tabLst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5	5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3" name="object 653"/>
          <p:cNvSpPr txBox="1"/>
          <p:nvPr/>
        </p:nvSpPr>
        <p:spPr>
          <a:xfrm>
            <a:off x="114935" y="3636467"/>
            <a:ext cx="11868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sla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T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hi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4" name="object 654"/>
          <p:cNvSpPr txBox="1"/>
          <p:nvPr/>
        </p:nvSpPr>
        <p:spPr>
          <a:xfrm>
            <a:off x="114935" y="3802964"/>
            <a:ext cx="5956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sla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hi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5" name="object 655"/>
          <p:cNvSpPr txBox="1"/>
          <p:nvPr/>
        </p:nvSpPr>
        <p:spPr>
          <a:xfrm>
            <a:off x="114935" y="3968953"/>
            <a:ext cx="86486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-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sla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3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hi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6" name="object 656"/>
          <p:cNvSpPr txBox="1"/>
          <p:nvPr/>
        </p:nvSpPr>
        <p:spPr>
          <a:xfrm>
            <a:off x="114935" y="4135069"/>
            <a:ext cx="11271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Dev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.</a:t>
            </a:r>
            <a:r>
              <a:rPr sz="800" b="1" spc="3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dirty="0">
                <a:latin typeface="Cambria"/>
                <a:cs typeface="Cambria"/>
              </a:rPr>
              <a:t>u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7" name="object 657"/>
          <p:cNvSpPr txBox="1"/>
          <p:nvPr/>
        </p:nvSpPr>
        <p:spPr>
          <a:xfrm>
            <a:off x="114935" y="4301058"/>
            <a:ext cx="13868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Dev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.</a:t>
            </a:r>
            <a:r>
              <a:rPr sz="800" b="1" spc="3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D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8" name="object 658"/>
          <p:cNvSpPr txBox="1"/>
          <p:nvPr/>
        </p:nvSpPr>
        <p:spPr>
          <a:xfrm>
            <a:off x="114935" y="4467047"/>
            <a:ext cx="89026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Yen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ğ</a:t>
            </a:r>
            <a:r>
              <a:rPr sz="800" b="1" spc="-10" dirty="0">
                <a:latin typeface="Cambria"/>
                <a:cs typeface="Cambria"/>
              </a:rPr>
              <a:t>’</a:t>
            </a:r>
            <a:r>
              <a:rPr sz="800" b="1" dirty="0">
                <a:latin typeface="Cambria"/>
                <a:cs typeface="Cambria"/>
              </a:rPr>
              <a:t>da 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upa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9" name="object 659"/>
          <p:cNvSpPr txBox="1"/>
          <p:nvPr/>
        </p:nvSpPr>
        <p:spPr>
          <a:xfrm>
            <a:off x="114935" y="4633163"/>
            <a:ext cx="11036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19</a:t>
            </a:r>
            <a:r>
              <a:rPr sz="800" b="1" spc="-5" dirty="0">
                <a:latin typeface="Cambria"/>
                <a:cs typeface="Cambria"/>
              </a:rPr>
              <a:t>.</a:t>
            </a:r>
            <a:r>
              <a:rPr sz="800" b="1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yy</a:t>
            </a:r>
            <a:r>
              <a:rPr sz="800" b="1" spc="-10" dirty="0">
                <a:latin typeface="Cambria"/>
                <a:cs typeface="Cambria"/>
              </a:rPr>
              <a:t>’</a:t>
            </a:r>
            <a:r>
              <a:rPr sz="800" b="1" dirty="0">
                <a:latin typeface="Cambria"/>
                <a:cs typeface="Cambria"/>
              </a:rPr>
              <a:t>da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3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Dev</a:t>
            </a:r>
            <a:r>
              <a:rPr sz="800" b="1" spc="-15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0" name="object 660"/>
          <p:cNvSpPr txBox="1"/>
          <p:nvPr/>
        </p:nvSpPr>
        <p:spPr>
          <a:xfrm>
            <a:off x="114935" y="4799152"/>
            <a:ext cx="1417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ye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1" name="object 661"/>
          <p:cNvSpPr txBox="1"/>
          <p:nvPr/>
        </p:nvSpPr>
        <p:spPr>
          <a:xfrm>
            <a:off x="114935" y="4965011"/>
            <a:ext cx="120205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20.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yy’</a:t>
            </a:r>
            <a:r>
              <a:rPr sz="800" b="1" dirty="0">
                <a:latin typeface="Cambria"/>
                <a:cs typeface="Cambria"/>
              </a:rPr>
              <a:t>da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3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Devle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2" name="object 662"/>
          <p:cNvSpPr txBox="1"/>
          <p:nvPr/>
        </p:nvSpPr>
        <p:spPr>
          <a:xfrm>
            <a:off x="114935" y="5131638"/>
            <a:ext cx="7454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1</a:t>
            </a:r>
            <a:r>
              <a:rPr sz="800" b="1" dirty="0">
                <a:latin typeface="Cambria"/>
                <a:cs typeface="Cambria"/>
              </a:rPr>
              <a:t>.</a:t>
            </a:r>
            <a:r>
              <a:rPr sz="800" b="1" spc="-5" dirty="0">
                <a:latin typeface="Cambria"/>
                <a:cs typeface="Cambria"/>
              </a:rPr>
              <a:t> D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5" dirty="0">
                <a:latin typeface="Cambria"/>
                <a:cs typeface="Cambria"/>
              </a:rPr>
              <a:t>ny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aş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3" name="object 663"/>
          <p:cNvSpPr txBox="1"/>
          <p:nvPr/>
        </p:nvSpPr>
        <p:spPr>
          <a:xfrm>
            <a:off x="114935" y="5297754"/>
            <a:ext cx="1290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uş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aş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’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rl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k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4" name="object 664"/>
          <p:cNvSpPr txBox="1"/>
          <p:nvPr/>
        </p:nvSpPr>
        <p:spPr>
          <a:xfrm>
            <a:off x="114935" y="5463743"/>
            <a:ext cx="15049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Mo</a:t>
            </a:r>
            <a:r>
              <a:rPr sz="800" b="1" spc="-10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-15" dirty="0">
                <a:latin typeface="Cambria"/>
                <a:cs typeface="Cambria"/>
              </a:rPr>
              <a:t>-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all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3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mi</a:t>
            </a:r>
            <a:r>
              <a:rPr sz="800" b="1" spc="-5" dirty="0">
                <a:latin typeface="Cambria"/>
                <a:cs typeface="Cambria"/>
              </a:rPr>
              <a:t>ye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5" name="object 665"/>
          <p:cNvSpPr txBox="1"/>
          <p:nvPr/>
        </p:nvSpPr>
        <p:spPr>
          <a:xfrm>
            <a:off x="114935" y="5629796"/>
            <a:ext cx="8242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1</a:t>
            </a:r>
            <a:r>
              <a:rPr sz="800" b="1" dirty="0">
                <a:latin typeface="Cambria"/>
                <a:cs typeface="Cambria"/>
              </a:rPr>
              <a:t>.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BMM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ne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6" name="object 666"/>
          <p:cNvSpPr txBox="1"/>
          <p:nvPr/>
        </p:nvSpPr>
        <p:spPr>
          <a:xfrm>
            <a:off x="114935" y="5795848"/>
            <a:ext cx="7505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uş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aş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7" name="object 667"/>
          <p:cNvSpPr txBox="1"/>
          <p:nvPr/>
        </p:nvSpPr>
        <p:spPr>
          <a:xfrm>
            <a:off x="114935" y="5961901"/>
            <a:ext cx="8242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2</a:t>
            </a:r>
            <a:r>
              <a:rPr sz="800" b="1" dirty="0">
                <a:latin typeface="Cambria"/>
                <a:cs typeface="Cambria"/>
              </a:rPr>
              <a:t>.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BMM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ne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8" name="object 668"/>
          <p:cNvSpPr txBox="1"/>
          <p:nvPr/>
        </p:nvSpPr>
        <p:spPr>
          <a:xfrm>
            <a:off x="114935" y="6130493"/>
            <a:ext cx="12477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kı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9" name="object 669"/>
          <p:cNvSpPr txBox="1"/>
          <p:nvPr/>
        </p:nvSpPr>
        <p:spPr>
          <a:xfrm>
            <a:off x="114935" y="6294323"/>
            <a:ext cx="5695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ş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P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itik</a:t>
            </a:r>
            <a:r>
              <a:rPr sz="800" b="1" dirty="0">
                <a:latin typeface="Cambria"/>
                <a:cs typeface="Cambria"/>
              </a:rPr>
              <a:t>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70" name="object 670"/>
          <p:cNvSpPr txBox="1"/>
          <p:nvPr/>
        </p:nvSpPr>
        <p:spPr>
          <a:xfrm>
            <a:off x="114935" y="6460376"/>
            <a:ext cx="9937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ll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sz="800" b="1" spc="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Gü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ven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k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B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g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71" name="object 671"/>
          <p:cNvSpPr txBox="1"/>
          <p:nvPr/>
        </p:nvSpPr>
        <p:spPr>
          <a:xfrm>
            <a:off x="641032" y="6626428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72" name="object 672"/>
          <p:cNvSpPr/>
          <p:nvPr/>
        </p:nvSpPr>
        <p:spPr>
          <a:xfrm>
            <a:off x="9132823" y="2505887"/>
            <a:ext cx="3011805" cy="146050"/>
          </a:xfrm>
          <a:custGeom>
            <a:avLst/>
            <a:gdLst/>
            <a:ahLst/>
            <a:cxnLst/>
            <a:rect l="l" t="t" r="r" b="b"/>
            <a:pathLst>
              <a:path w="3011804" h="146050">
                <a:moveTo>
                  <a:pt x="0" y="145999"/>
                </a:moveTo>
                <a:lnTo>
                  <a:pt x="3011678" y="145999"/>
                </a:lnTo>
                <a:lnTo>
                  <a:pt x="301167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9132823" y="2651810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0757534" y="2651810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11093068" y="2651810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1445367" y="2651810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1797665" y="2651810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9132823" y="2797860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10757534" y="2797860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11093068" y="2797860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1445367" y="2797860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11797665" y="2797860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9132823" y="2943783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10757534" y="2943783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1093068" y="2943783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1445367" y="2943783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1797665" y="2943783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9132823" y="3089833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0757534" y="3089833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1093068" y="3089833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1445367" y="3089833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1797665" y="3089833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9132823" y="3235883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10757534" y="3235883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1093068" y="3235883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1445367" y="3235883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11797665" y="3235883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9132823" y="3381806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0757534" y="3381806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1093068" y="3381806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1445367" y="3381806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1797665" y="3381806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9132823" y="3527856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0757534" y="3527856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1093068" y="3527856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1445367" y="3527856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1797665" y="3527856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9132823" y="3673779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0757534" y="3673779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1093068" y="3673779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1445367" y="3673779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1797665" y="3673779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9132823" y="3819829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0757534" y="3819829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1093068" y="3819829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1445367" y="3819829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1797665" y="3819829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9132823" y="3965879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0757534" y="3965879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1093068" y="3965879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1445367" y="3965879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1797665" y="3965879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9132823" y="4111802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0757534" y="4111802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11093068" y="4111802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1445367" y="4111802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1797665" y="4111802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9132823" y="4257852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0757534" y="4257852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1093068" y="4257852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1445367" y="4257852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1797665" y="4257852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9132823" y="4403775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0757534" y="4403775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1093068" y="4403775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1445367" y="4403775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1797665" y="4403775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9132823" y="4549825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0757534" y="4549825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1093068" y="4549825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1445367" y="4549825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1797665" y="4549825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9132823" y="4695875"/>
            <a:ext cx="1624965" cy="146050"/>
          </a:xfrm>
          <a:custGeom>
            <a:avLst/>
            <a:gdLst/>
            <a:ahLst/>
            <a:cxnLst/>
            <a:rect l="l" t="t" r="r" b="b"/>
            <a:pathLst>
              <a:path w="1624965" h="146050">
                <a:moveTo>
                  <a:pt x="0" y="145999"/>
                </a:moveTo>
                <a:lnTo>
                  <a:pt x="1624710" y="145999"/>
                </a:lnTo>
                <a:lnTo>
                  <a:pt x="1624710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0757534" y="4695875"/>
            <a:ext cx="335915" cy="146050"/>
          </a:xfrm>
          <a:custGeom>
            <a:avLst/>
            <a:gdLst/>
            <a:ahLst/>
            <a:cxnLst/>
            <a:rect l="l" t="t" r="r" b="b"/>
            <a:pathLst>
              <a:path w="335915" h="146050">
                <a:moveTo>
                  <a:pt x="0" y="145999"/>
                </a:moveTo>
                <a:lnTo>
                  <a:pt x="335559" y="145999"/>
                </a:lnTo>
                <a:lnTo>
                  <a:pt x="33555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1093068" y="4695875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1445367" y="4695875"/>
            <a:ext cx="352425" cy="146050"/>
          </a:xfrm>
          <a:custGeom>
            <a:avLst/>
            <a:gdLst/>
            <a:ahLst/>
            <a:cxnLst/>
            <a:rect l="l" t="t" r="r" b="b"/>
            <a:pathLst>
              <a:path w="352425" h="146050">
                <a:moveTo>
                  <a:pt x="0" y="145999"/>
                </a:moveTo>
                <a:lnTo>
                  <a:pt x="352336" y="145999"/>
                </a:lnTo>
                <a:lnTo>
                  <a:pt x="352336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1797665" y="4695875"/>
            <a:ext cx="347345" cy="146050"/>
          </a:xfrm>
          <a:custGeom>
            <a:avLst/>
            <a:gdLst/>
            <a:ahLst/>
            <a:cxnLst/>
            <a:rect l="l" t="t" r="r" b="b"/>
            <a:pathLst>
              <a:path w="347345" h="146050">
                <a:moveTo>
                  <a:pt x="0" y="145999"/>
                </a:moveTo>
                <a:lnTo>
                  <a:pt x="346748" y="145999"/>
                </a:lnTo>
                <a:lnTo>
                  <a:pt x="34674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0757534" y="2632836"/>
            <a:ext cx="0" cy="2215515"/>
          </a:xfrm>
          <a:custGeom>
            <a:avLst/>
            <a:gdLst/>
            <a:ahLst/>
            <a:cxnLst/>
            <a:rect l="l" t="t" r="r" b="b"/>
            <a:pathLst>
              <a:path h="2215515">
                <a:moveTo>
                  <a:pt x="0" y="0"/>
                </a:moveTo>
                <a:lnTo>
                  <a:pt x="0" y="221538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1093068" y="2632836"/>
            <a:ext cx="0" cy="2215515"/>
          </a:xfrm>
          <a:custGeom>
            <a:avLst/>
            <a:gdLst/>
            <a:ahLst/>
            <a:cxnLst/>
            <a:rect l="l" t="t" r="r" b="b"/>
            <a:pathLst>
              <a:path h="2215515">
                <a:moveTo>
                  <a:pt x="0" y="0"/>
                </a:moveTo>
                <a:lnTo>
                  <a:pt x="0" y="221538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11445367" y="2632836"/>
            <a:ext cx="0" cy="2215515"/>
          </a:xfrm>
          <a:custGeom>
            <a:avLst/>
            <a:gdLst/>
            <a:ahLst/>
            <a:cxnLst/>
            <a:rect l="l" t="t" r="r" b="b"/>
            <a:pathLst>
              <a:path h="2215515">
                <a:moveTo>
                  <a:pt x="0" y="0"/>
                </a:moveTo>
                <a:lnTo>
                  <a:pt x="0" y="221538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1797665" y="2632836"/>
            <a:ext cx="0" cy="2215515"/>
          </a:xfrm>
          <a:custGeom>
            <a:avLst/>
            <a:gdLst/>
            <a:ahLst/>
            <a:cxnLst/>
            <a:rect l="l" t="t" r="r" b="b"/>
            <a:pathLst>
              <a:path h="2215515">
                <a:moveTo>
                  <a:pt x="0" y="0"/>
                </a:moveTo>
                <a:lnTo>
                  <a:pt x="0" y="221538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9126473" y="2651886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9126473" y="2797810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9126473" y="2943860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9126473" y="3089782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9126473" y="3235832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9126473" y="3381883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9126473" y="3527805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9126473" y="3673855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9126473" y="3819778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9126473" y="3965828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9126473" y="4111878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9126473" y="4257802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9126473" y="4403852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9126473" y="4695825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9132823" y="2499486"/>
            <a:ext cx="0" cy="4358640"/>
          </a:xfrm>
          <a:custGeom>
            <a:avLst/>
            <a:gdLst/>
            <a:ahLst/>
            <a:cxnLst/>
            <a:rect l="l" t="t" r="r" b="b"/>
            <a:pathLst>
              <a:path h="4358640">
                <a:moveTo>
                  <a:pt x="0" y="0"/>
                </a:moveTo>
                <a:lnTo>
                  <a:pt x="0" y="435850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2144502" y="2499486"/>
            <a:ext cx="0" cy="2348865"/>
          </a:xfrm>
          <a:custGeom>
            <a:avLst/>
            <a:gdLst/>
            <a:ahLst/>
            <a:cxnLst/>
            <a:rect l="l" t="t" r="r" b="b"/>
            <a:pathLst>
              <a:path h="2348865">
                <a:moveTo>
                  <a:pt x="0" y="0"/>
                </a:moveTo>
                <a:lnTo>
                  <a:pt x="0" y="234873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9126473" y="4841875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37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 txBox="1"/>
          <p:nvPr/>
        </p:nvSpPr>
        <p:spPr>
          <a:xfrm>
            <a:off x="9700894" y="2527246"/>
            <a:ext cx="1704339" cy="271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025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F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İ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ZİK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ĞILIMI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1103630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8   </a:t>
            </a:r>
            <a:r>
              <a:rPr sz="800" b="1" spc="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0" name="object 770"/>
          <p:cNvSpPr txBox="1"/>
          <p:nvPr/>
        </p:nvSpPr>
        <p:spPr>
          <a:xfrm>
            <a:off x="11488419" y="2671394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1" name="object 771"/>
          <p:cNvSpPr txBox="1"/>
          <p:nvPr/>
        </p:nvSpPr>
        <p:spPr>
          <a:xfrm>
            <a:off x="11838051" y="2671394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2" name="object 772"/>
          <p:cNvSpPr txBox="1"/>
          <p:nvPr/>
        </p:nvSpPr>
        <p:spPr>
          <a:xfrm>
            <a:off x="9207754" y="2817444"/>
            <a:ext cx="92201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imi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ş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3" name="object 773"/>
          <p:cNvSpPr txBox="1"/>
          <p:nvPr/>
        </p:nvSpPr>
        <p:spPr>
          <a:xfrm>
            <a:off x="10883900" y="2817444"/>
            <a:ext cx="441959" cy="202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1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190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190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1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190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1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55600" algn="l"/>
              </a:tabLst>
            </a:pPr>
            <a:r>
              <a:rPr sz="800" b="1" dirty="0">
                <a:latin typeface="Cambria"/>
                <a:cs typeface="Cambria"/>
              </a:rPr>
              <a:t>2	2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  <a:spcBef>
                <a:spcPts val="190"/>
              </a:spcBef>
              <a:tabLst>
                <a:tab pos="36068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68300" algn="l"/>
              </a:tabLst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7	7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4" name="object 774"/>
          <p:cNvSpPr txBox="1"/>
          <p:nvPr/>
        </p:nvSpPr>
        <p:spPr>
          <a:xfrm>
            <a:off x="11579859" y="28174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5" name="object 775"/>
          <p:cNvSpPr txBox="1"/>
          <p:nvPr/>
        </p:nvSpPr>
        <p:spPr>
          <a:xfrm>
            <a:off x="11934570" y="281744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6" name="object 776"/>
          <p:cNvSpPr txBox="1"/>
          <p:nvPr/>
        </p:nvSpPr>
        <p:spPr>
          <a:xfrm>
            <a:off x="9207754" y="2963494"/>
            <a:ext cx="9912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dde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ze</a:t>
            </a:r>
            <a:r>
              <a:rPr sz="800" b="1" spc="-10" dirty="0">
                <a:latin typeface="Cambria"/>
                <a:cs typeface="Cambria"/>
              </a:rPr>
              <a:t>ll</a:t>
            </a:r>
            <a:r>
              <a:rPr sz="800" b="1" spc="5" dirty="0">
                <a:latin typeface="Cambria"/>
                <a:cs typeface="Cambria"/>
              </a:rPr>
              <a:t>ik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7" name="object 777"/>
          <p:cNvSpPr txBox="1"/>
          <p:nvPr/>
        </p:nvSpPr>
        <p:spPr>
          <a:xfrm>
            <a:off x="11584940" y="296349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8" name="object 778"/>
          <p:cNvSpPr txBox="1"/>
          <p:nvPr/>
        </p:nvSpPr>
        <p:spPr>
          <a:xfrm>
            <a:off x="11929364" y="29634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9" name="object 779"/>
          <p:cNvSpPr txBox="1"/>
          <p:nvPr/>
        </p:nvSpPr>
        <p:spPr>
          <a:xfrm>
            <a:off x="9207754" y="3109544"/>
            <a:ext cx="12655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Sı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n </a:t>
            </a:r>
            <a:r>
              <a:rPr sz="800" b="1" spc="-10" dirty="0">
                <a:latin typeface="Cambria"/>
                <a:cs typeface="Cambria"/>
              </a:rPr>
              <a:t>Kal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5" dirty="0">
                <a:latin typeface="Cambria"/>
                <a:cs typeface="Cambria"/>
              </a:rPr>
              <a:t>vve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0" name="object 780"/>
          <p:cNvSpPr txBox="1"/>
          <p:nvPr/>
        </p:nvSpPr>
        <p:spPr>
          <a:xfrm>
            <a:off x="11579859" y="31095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1" name="object 781"/>
          <p:cNvSpPr txBox="1"/>
          <p:nvPr/>
        </p:nvSpPr>
        <p:spPr>
          <a:xfrm>
            <a:off x="11934570" y="310954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2" name="object 782"/>
          <p:cNvSpPr txBox="1"/>
          <p:nvPr/>
        </p:nvSpPr>
        <p:spPr>
          <a:xfrm>
            <a:off x="9207754" y="3255594"/>
            <a:ext cx="3321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as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ç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3" name="object 783"/>
          <p:cNvSpPr txBox="1"/>
          <p:nvPr/>
        </p:nvSpPr>
        <p:spPr>
          <a:xfrm>
            <a:off x="11584940" y="325559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4" name="object 784"/>
          <p:cNvSpPr txBox="1"/>
          <p:nvPr/>
        </p:nvSpPr>
        <p:spPr>
          <a:xfrm>
            <a:off x="11929364" y="32555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5" name="object 785"/>
          <p:cNvSpPr txBox="1"/>
          <p:nvPr/>
        </p:nvSpPr>
        <p:spPr>
          <a:xfrm>
            <a:off x="9207754" y="3401644"/>
            <a:ext cx="11607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,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Sı</a:t>
            </a: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3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6" name="object 786"/>
          <p:cNvSpPr txBox="1"/>
          <p:nvPr/>
        </p:nvSpPr>
        <p:spPr>
          <a:xfrm>
            <a:off x="11579859" y="34016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7" name="object 787"/>
          <p:cNvSpPr txBox="1"/>
          <p:nvPr/>
        </p:nvSpPr>
        <p:spPr>
          <a:xfrm>
            <a:off x="11929364" y="34016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8" name="object 788"/>
          <p:cNvSpPr txBox="1"/>
          <p:nvPr/>
        </p:nvSpPr>
        <p:spPr>
          <a:xfrm>
            <a:off x="9207754" y="3547567"/>
            <a:ext cx="4032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Hare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t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89" name="object 789"/>
          <p:cNvSpPr txBox="1"/>
          <p:nvPr/>
        </p:nvSpPr>
        <p:spPr>
          <a:xfrm>
            <a:off x="11579859" y="354756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0" name="object 790"/>
          <p:cNvSpPr txBox="1"/>
          <p:nvPr/>
        </p:nvSpPr>
        <p:spPr>
          <a:xfrm>
            <a:off x="11929364" y="354756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1" name="object 791"/>
          <p:cNvSpPr txBox="1"/>
          <p:nvPr/>
        </p:nvSpPr>
        <p:spPr>
          <a:xfrm>
            <a:off x="9207754" y="3693617"/>
            <a:ext cx="4286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na</a:t>
            </a:r>
            <a:r>
              <a:rPr sz="800" b="1" spc="5" dirty="0">
                <a:latin typeface="Cambria"/>
                <a:cs typeface="Cambria"/>
              </a:rPr>
              <a:t>mi</a:t>
            </a:r>
            <a:r>
              <a:rPr sz="800" b="1" spc="-5" dirty="0">
                <a:latin typeface="Cambria"/>
                <a:cs typeface="Cambria"/>
              </a:rPr>
              <a:t>k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2" name="object 792"/>
          <p:cNvSpPr txBox="1"/>
          <p:nvPr/>
        </p:nvSpPr>
        <p:spPr>
          <a:xfrm>
            <a:off x="11584940" y="369361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3" name="object 793"/>
          <p:cNvSpPr txBox="1"/>
          <p:nvPr/>
        </p:nvSpPr>
        <p:spPr>
          <a:xfrm>
            <a:off x="11934570" y="369361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4" name="object 794"/>
          <p:cNvSpPr txBox="1"/>
          <p:nvPr/>
        </p:nvSpPr>
        <p:spPr>
          <a:xfrm>
            <a:off x="9207754" y="3839667"/>
            <a:ext cx="8045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dirty="0">
                <a:latin typeface="Cambria"/>
                <a:cs typeface="Cambria"/>
              </a:rPr>
              <a:t>,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Güç 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  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er</a:t>
            </a:r>
            <a:r>
              <a:rPr sz="800" b="1" spc="-5" dirty="0">
                <a:latin typeface="Cambria"/>
                <a:cs typeface="Cambria"/>
              </a:rPr>
              <a:t>ji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5" name="object 795"/>
          <p:cNvSpPr txBox="1"/>
          <p:nvPr/>
        </p:nvSpPr>
        <p:spPr>
          <a:xfrm>
            <a:off x="11584940" y="383966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6" name="object 796"/>
          <p:cNvSpPr txBox="1"/>
          <p:nvPr/>
        </p:nvSpPr>
        <p:spPr>
          <a:xfrm>
            <a:off x="11934570" y="383966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7" name="object 797"/>
          <p:cNvSpPr txBox="1"/>
          <p:nvPr/>
        </p:nvSpPr>
        <p:spPr>
          <a:xfrm>
            <a:off x="9207754" y="3985844"/>
            <a:ext cx="6388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5" dirty="0">
                <a:latin typeface="Cambria"/>
                <a:cs typeface="Cambria"/>
              </a:rPr>
              <a:t>l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spc="-5" dirty="0">
                <a:latin typeface="Cambria"/>
                <a:cs typeface="Cambria"/>
              </a:rPr>
              <a:t>k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8" name="object 798"/>
          <p:cNvSpPr txBox="1"/>
          <p:nvPr/>
        </p:nvSpPr>
        <p:spPr>
          <a:xfrm>
            <a:off x="11584940" y="398584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9" name="object 799"/>
          <p:cNvSpPr txBox="1"/>
          <p:nvPr/>
        </p:nvSpPr>
        <p:spPr>
          <a:xfrm>
            <a:off x="11934570" y="398584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0" name="object 800"/>
          <p:cNvSpPr txBox="1"/>
          <p:nvPr/>
        </p:nvSpPr>
        <p:spPr>
          <a:xfrm>
            <a:off x="9207754" y="4131894"/>
            <a:ext cx="7118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kt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Ak</a:t>
            </a:r>
            <a:r>
              <a:rPr sz="800" b="1" spc="5" dirty="0">
                <a:latin typeface="Cambria"/>
                <a:cs typeface="Cambria"/>
              </a:rPr>
              <a:t>ım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1" name="object 801"/>
          <p:cNvSpPr txBox="1"/>
          <p:nvPr/>
        </p:nvSpPr>
        <p:spPr>
          <a:xfrm>
            <a:off x="11579859" y="41318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2" name="object 802"/>
          <p:cNvSpPr txBox="1"/>
          <p:nvPr/>
        </p:nvSpPr>
        <p:spPr>
          <a:xfrm>
            <a:off x="11929364" y="41318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3" name="object 803"/>
          <p:cNvSpPr txBox="1"/>
          <p:nvPr/>
        </p:nvSpPr>
        <p:spPr>
          <a:xfrm>
            <a:off x="9207754" y="4277944"/>
            <a:ext cx="2889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Op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spc="-5" dirty="0">
                <a:latin typeface="Cambria"/>
                <a:cs typeface="Cambria"/>
              </a:rPr>
              <a:t>k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4" name="object 804"/>
          <p:cNvSpPr txBox="1"/>
          <p:nvPr/>
        </p:nvSpPr>
        <p:spPr>
          <a:xfrm>
            <a:off x="11579859" y="42779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5" name="object 805"/>
          <p:cNvSpPr txBox="1"/>
          <p:nvPr/>
        </p:nvSpPr>
        <p:spPr>
          <a:xfrm>
            <a:off x="11929364" y="42779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6" name="object 806"/>
          <p:cNvSpPr txBox="1"/>
          <p:nvPr/>
        </p:nvSpPr>
        <p:spPr>
          <a:xfrm>
            <a:off x="9207754" y="4423867"/>
            <a:ext cx="5975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anye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7" name="object 807"/>
          <p:cNvSpPr txBox="1"/>
          <p:nvPr/>
        </p:nvSpPr>
        <p:spPr>
          <a:xfrm>
            <a:off x="11584940" y="442386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8" name="object 808"/>
          <p:cNvSpPr txBox="1"/>
          <p:nvPr/>
        </p:nvSpPr>
        <p:spPr>
          <a:xfrm>
            <a:off x="11934570" y="442386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09" name="object 809"/>
          <p:cNvSpPr txBox="1"/>
          <p:nvPr/>
        </p:nvSpPr>
        <p:spPr>
          <a:xfrm>
            <a:off x="9207754" y="4570044"/>
            <a:ext cx="4178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5" dirty="0">
                <a:latin typeface="Cambria"/>
                <a:cs typeface="Cambria"/>
              </a:rPr>
              <a:t>D</a:t>
            </a:r>
            <a:r>
              <a:rPr sz="800" b="1" spc="-10" dirty="0">
                <a:latin typeface="Cambria"/>
                <a:cs typeface="Cambria"/>
              </a:rPr>
              <a:t>al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ala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10" name="object 810"/>
          <p:cNvSpPr txBox="1"/>
          <p:nvPr/>
        </p:nvSpPr>
        <p:spPr>
          <a:xfrm>
            <a:off x="11579859" y="45700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11" name="object 811"/>
          <p:cNvSpPr txBox="1"/>
          <p:nvPr/>
        </p:nvSpPr>
        <p:spPr>
          <a:xfrm>
            <a:off x="11929364" y="45700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12" name="object 812"/>
          <p:cNvSpPr txBox="1"/>
          <p:nvPr/>
        </p:nvSpPr>
        <p:spPr>
          <a:xfrm>
            <a:off x="9728834" y="4716094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13" name="object 813"/>
          <p:cNvSpPr txBox="1"/>
          <p:nvPr/>
        </p:nvSpPr>
        <p:spPr>
          <a:xfrm>
            <a:off x="11579859" y="47160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7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14" name="object 814"/>
          <p:cNvSpPr txBox="1"/>
          <p:nvPr/>
        </p:nvSpPr>
        <p:spPr>
          <a:xfrm>
            <a:off x="11929364" y="47160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7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15" name="object 815"/>
          <p:cNvSpPr/>
          <p:nvPr/>
        </p:nvSpPr>
        <p:spPr>
          <a:xfrm>
            <a:off x="9132823" y="4863515"/>
            <a:ext cx="3031490" cy="146050"/>
          </a:xfrm>
          <a:custGeom>
            <a:avLst/>
            <a:gdLst/>
            <a:ahLst/>
            <a:cxnLst/>
            <a:rect l="l" t="t" r="r" b="b"/>
            <a:pathLst>
              <a:path w="3031490" h="146050">
                <a:moveTo>
                  <a:pt x="0" y="145999"/>
                </a:moveTo>
                <a:lnTo>
                  <a:pt x="3031235" y="145999"/>
                </a:lnTo>
                <a:lnTo>
                  <a:pt x="3031235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9132823" y="5009565"/>
            <a:ext cx="1644650" cy="146050"/>
          </a:xfrm>
          <a:custGeom>
            <a:avLst/>
            <a:gdLst/>
            <a:ahLst/>
            <a:cxnLst/>
            <a:rect l="l" t="t" r="r" b="b"/>
            <a:pathLst>
              <a:path w="1644650" h="146050">
                <a:moveTo>
                  <a:pt x="0" y="145999"/>
                </a:moveTo>
                <a:lnTo>
                  <a:pt x="1644269" y="145999"/>
                </a:lnTo>
                <a:lnTo>
                  <a:pt x="164426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0777093" y="5009565"/>
            <a:ext cx="310515" cy="146050"/>
          </a:xfrm>
          <a:custGeom>
            <a:avLst/>
            <a:gdLst/>
            <a:ahLst/>
            <a:cxnLst/>
            <a:rect l="l" t="t" r="r" b="b"/>
            <a:pathLst>
              <a:path w="310515" h="146050">
                <a:moveTo>
                  <a:pt x="0" y="145999"/>
                </a:moveTo>
                <a:lnTo>
                  <a:pt x="310388" y="145999"/>
                </a:lnTo>
                <a:lnTo>
                  <a:pt x="31038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1087481" y="5009565"/>
            <a:ext cx="369570" cy="146050"/>
          </a:xfrm>
          <a:custGeom>
            <a:avLst/>
            <a:gdLst/>
            <a:ahLst/>
            <a:cxnLst/>
            <a:rect l="l" t="t" r="r" b="b"/>
            <a:pathLst>
              <a:path w="369570" h="146050">
                <a:moveTo>
                  <a:pt x="0" y="145999"/>
                </a:moveTo>
                <a:lnTo>
                  <a:pt x="369112" y="145999"/>
                </a:lnTo>
                <a:lnTo>
                  <a:pt x="369112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1456543" y="5009565"/>
            <a:ext cx="344170" cy="146050"/>
          </a:xfrm>
          <a:custGeom>
            <a:avLst/>
            <a:gdLst/>
            <a:ahLst/>
            <a:cxnLst/>
            <a:rect l="l" t="t" r="r" b="b"/>
            <a:pathLst>
              <a:path w="344170" h="146050">
                <a:moveTo>
                  <a:pt x="0" y="145999"/>
                </a:moveTo>
                <a:lnTo>
                  <a:pt x="343954" y="145999"/>
                </a:lnTo>
                <a:lnTo>
                  <a:pt x="34395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1800585" y="5009565"/>
            <a:ext cx="363855" cy="146050"/>
          </a:xfrm>
          <a:custGeom>
            <a:avLst/>
            <a:gdLst/>
            <a:ahLst/>
            <a:cxnLst/>
            <a:rect l="l" t="t" r="r" b="b"/>
            <a:pathLst>
              <a:path w="363854" h="146050">
                <a:moveTo>
                  <a:pt x="0" y="145999"/>
                </a:moveTo>
                <a:lnTo>
                  <a:pt x="363524" y="145999"/>
                </a:lnTo>
                <a:lnTo>
                  <a:pt x="36352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9132823" y="5155488"/>
            <a:ext cx="1644650" cy="146050"/>
          </a:xfrm>
          <a:custGeom>
            <a:avLst/>
            <a:gdLst/>
            <a:ahLst/>
            <a:cxnLst/>
            <a:rect l="l" t="t" r="r" b="b"/>
            <a:pathLst>
              <a:path w="1644650" h="146050">
                <a:moveTo>
                  <a:pt x="0" y="145999"/>
                </a:moveTo>
                <a:lnTo>
                  <a:pt x="1644269" y="145999"/>
                </a:lnTo>
                <a:lnTo>
                  <a:pt x="164426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0777093" y="5155488"/>
            <a:ext cx="310515" cy="146050"/>
          </a:xfrm>
          <a:custGeom>
            <a:avLst/>
            <a:gdLst/>
            <a:ahLst/>
            <a:cxnLst/>
            <a:rect l="l" t="t" r="r" b="b"/>
            <a:pathLst>
              <a:path w="310515" h="146050">
                <a:moveTo>
                  <a:pt x="0" y="145999"/>
                </a:moveTo>
                <a:lnTo>
                  <a:pt x="310388" y="145999"/>
                </a:lnTo>
                <a:lnTo>
                  <a:pt x="31038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1087481" y="5155488"/>
            <a:ext cx="369570" cy="146050"/>
          </a:xfrm>
          <a:custGeom>
            <a:avLst/>
            <a:gdLst/>
            <a:ahLst/>
            <a:cxnLst/>
            <a:rect l="l" t="t" r="r" b="b"/>
            <a:pathLst>
              <a:path w="369570" h="146050">
                <a:moveTo>
                  <a:pt x="0" y="145999"/>
                </a:moveTo>
                <a:lnTo>
                  <a:pt x="369112" y="145999"/>
                </a:lnTo>
                <a:lnTo>
                  <a:pt x="369112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1456543" y="5155488"/>
            <a:ext cx="344170" cy="146050"/>
          </a:xfrm>
          <a:custGeom>
            <a:avLst/>
            <a:gdLst/>
            <a:ahLst/>
            <a:cxnLst/>
            <a:rect l="l" t="t" r="r" b="b"/>
            <a:pathLst>
              <a:path w="344170" h="146050">
                <a:moveTo>
                  <a:pt x="0" y="145999"/>
                </a:moveTo>
                <a:lnTo>
                  <a:pt x="343954" y="145999"/>
                </a:lnTo>
                <a:lnTo>
                  <a:pt x="34395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1800585" y="5155488"/>
            <a:ext cx="363855" cy="146050"/>
          </a:xfrm>
          <a:custGeom>
            <a:avLst/>
            <a:gdLst/>
            <a:ahLst/>
            <a:cxnLst/>
            <a:rect l="l" t="t" r="r" b="b"/>
            <a:pathLst>
              <a:path w="363854" h="146050">
                <a:moveTo>
                  <a:pt x="0" y="145999"/>
                </a:moveTo>
                <a:lnTo>
                  <a:pt x="363524" y="145999"/>
                </a:lnTo>
                <a:lnTo>
                  <a:pt x="36352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9132823" y="5301538"/>
            <a:ext cx="1644650" cy="146050"/>
          </a:xfrm>
          <a:custGeom>
            <a:avLst/>
            <a:gdLst/>
            <a:ahLst/>
            <a:cxnLst/>
            <a:rect l="l" t="t" r="r" b="b"/>
            <a:pathLst>
              <a:path w="1644650" h="146050">
                <a:moveTo>
                  <a:pt x="0" y="145999"/>
                </a:moveTo>
                <a:lnTo>
                  <a:pt x="1644269" y="145999"/>
                </a:lnTo>
                <a:lnTo>
                  <a:pt x="164426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0777093" y="5301538"/>
            <a:ext cx="310515" cy="146050"/>
          </a:xfrm>
          <a:custGeom>
            <a:avLst/>
            <a:gdLst/>
            <a:ahLst/>
            <a:cxnLst/>
            <a:rect l="l" t="t" r="r" b="b"/>
            <a:pathLst>
              <a:path w="310515" h="146050">
                <a:moveTo>
                  <a:pt x="0" y="145999"/>
                </a:moveTo>
                <a:lnTo>
                  <a:pt x="310388" y="145999"/>
                </a:lnTo>
                <a:lnTo>
                  <a:pt x="31038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1087481" y="5301538"/>
            <a:ext cx="369570" cy="146050"/>
          </a:xfrm>
          <a:custGeom>
            <a:avLst/>
            <a:gdLst/>
            <a:ahLst/>
            <a:cxnLst/>
            <a:rect l="l" t="t" r="r" b="b"/>
            <a:pathLst>
              <a:path w="369570" h="146050">
                <a:moveTo>
                  <a:pt x="0" y="145999"/>
                </a:moveTo>
                <a:lnTo>
                  <a:pt x="369112" y="145999"/>
                </a:lnTo>
                <a:lnTo>
                  <a:pt x="369112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1456543" y="5301538"/>
            <a:ext cx="344170" cy="146050"/>
          </a:xfrm>
          <a:custGeom>
            <a:avLst/>
            <a:gdLst/>
            <a:ahLst/>
            <a:cxnLst/>
            <a:rect l="l" t="t" r="r" b="b"/>
            <a:pathLst>
              <a:path w="344170" h="146050">
                <a:moveTo>
                  <a:pt x="0" y="145999"/>
                </a:moveTo>
                <a:lnTo>
                  <a:pt x="343954" y="145999"/>
                </a:lnTo>
                <a:lnTo>
                  <a:pt x="34395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1800585" y="5301538"/>
            <a:ext cx="363855" cy="146050"/>
          </a:xfrm>
          <a:custGeom>
            <a:avLst/>
            <a:gdLst/>
            <a:ahLst/>
            <a:cxnLst/>
            <a:rect l="l" t="t" r="r" b="b"/>
            <a:pathLst>
              <a:path w="363854" h="146050">
                <a:moveTo>
                  <a:pt x="0" y="145999"/>
                </a:moveTo>
                <a:lnTo>
                  <a:pt x="363524" y="145999"/>
                </a:lnTo>
                <a:lnTo>
                  <a:pt x="36352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9132823" y="5447525"/>
            <a:ext cx="1644650" cy="146050"/>
          </a:xfrm>
          <a:custGeom>
            <a:avLst/>
            <a:gdLst/>
            <a:ahLst/>
            <a:cxnLst/>
            <a:rect l="l" t="t" r="r" b="b"/>
            <a:pathLst>
              <a:path w="1644650" h="146050">
                <a:moveTo>
                  <a:pt x="0" y="145999"/>
                </a:moveTo>
                <a:lnTo>
                  <a:pt x="1644269" y="145999"/>
                </a:lnTo>
                <a:lnTo>
                  <a:pt x="164426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0777093" y="5447525"/>
            <a:ext cx="310515" cy="146050"/>
          </a:xfrm>
          <a:custGeom>
            <a:avLst/>
            <a:gdLst/>
            <a:ahLst/>
            <a:cxnLst/>
            <a:rect l="l" t="t" r="r" b="b"/>
            <a:pathLst>
              <a:path w="310515" h="146050">
                <a:moveTo>
                  <a:pt x="0" y="145999"/>
                </a:moveTo>
                <a:lnTo>
                  <a:pt x="310388" y="145999"/>
                </a:lnTo>
                <a:lnTo>
                  <a:pt x="31038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1087481" y="5447525"/>
            <a:ext cx="369570" cy="146050"/>
          </a:xfrm>
          <a:custGeom>
            <a:avLst/>
            <a:gdLst/>
            <a:ahLst/>
            <a:cxnLst/>
            <a:rect l="l" t="t" r="r" b="b"/>
            <a:pathLst>
              <a:path w="369570" h="146050">
                <a:moveTo>
                  <a:pt x="0" y="145999"/>
                </a:moveTo>
                <a:lnTo>
                  <a:pt x="369112" y="145999"/>
                </a:lnTo>
                <a:lnTo>
                  <a:pt x="369112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1456543" y="5447525"/>
            <a:ext cx="344170" cy="146050"/>
          </a:xfrm>
          <a:custGeom>
            <a:avLst/>
            <a:gdLst/>
            <a:ahLst/>
            <a:cxnLst/>
            <a:rect l="l" t="t" r="r" b="b"/>
            <a:pathLst>
              <a:path w="344170" h="146050">
                <a:moveTo>
                  <a:pt x="0" y="145999"/>
                </a:moveTo>
                <a:lnTo>
                  <a:pt x="343954" y="145999"/>
                </a:lnTo>
                <a:lnTo>
                  <a:pt x="34395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1800585" y="5447525"/>
            <a:ext cx="363855" cy="146050"/>
          </a:xfrm>
          <a:custGeom>
            <a:avLst/>
            <a:gdLst/>
            <a:ahLst/>
            <a:cxnLst/>
            <a:rect l="l" t="t" r="r" b="b"/>
            <a:pathLst>
              <a:path w="363854" h="146050">
                <a:moveTo>
                  <a:pt x="0" y="145999"/>
                </a:moveTo>
                <a:lnTo>
                  <a:pt x="363524" y="145999"/>
                </a:lnTo>
                <a:lnTo>
                  <a:pt x="36352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9132823" y="5593524"/>
            <a:ext cx="1644650" cy="146050"/>
          </a:xfrm>
          <a:custGeom>
            <a:avLst/>
            <a:gdLst/>
            <a:ahLst/>
            <a:cxnLst/>
            <a:rect l="l" t="t" r="r" b="b"/>
            <a:pathLst>
              <a:path w="1644650" h="146050">
                <a:moveTo>
                  <a:pt x="0" y="145999"/>
                </a:moveTo>
                <a:lnTo>
                  <a:pt x="1644269" y="145999"/>
                </a:lnTo>
                <a:lnTo>
                  <a:pt x="164426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0777093" y="5593524"/>
            <a:ext cx="310515" cy="146050"/>
          </a:xfrm>
          <a:custGeom>
            <a:avLst/>
            <a:gdLst/>
            <a:ahLst/>
            <a:cxnLst/>
            <a:rect l="l" t="t" r="r" b="b"/>
            <a:pathLst>
              <a:path w="310515" h="146050">
                <a:moveTo>
                  <a:pt x="0" y="145999"/>
                </a:moveTo>
                <a:lnTo>
                  <a:pt x="310388" y="145999"/>
                </a:lnTo>
                <a:lnTo>
                  <a:pt x="31038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1087481" y="5593524"/>
            <a:ext cx="369570" cy="146050"/>
          </a:xfrm>
          <a:custGeom>
            <a:avLst/>
            <a:gdLst/>
            <a:ahLst/>
            <a:cxnLst/>
            <a:rect l="l" t="t" r="r" b="b"/>
            <a:pathLst>
              <a:path w="369570" h="146050">
                <a:moveTo>
                  <a:pt x="0" y="145999"/>
                </a:moveTo>
                <a:lnTo>
                  <a:pt x="369112" y="145999"/>
                </a:lnTo>
                <a:lnTo>
                  <a:pt x="369112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1456543" y="5593524"/>
            <a:ext cx="344170" cy="146050"/>
          </a:xfrm>
          <a:custGeom>
            <a:avLst/>
            <a:gdLst/>
            <a:ahLst/>
            <a:cxnLst/>
            <a:rect l="l" t="t" r="r" b="b"/>
            <a:pathLst>
              <a:path w="344170" h="146050">
                <a:moveTo>
                  <a:pt x="0" y="145999"/>
                </a:moveTo>
                <a:lnTo>
                  <a:pt x="343954" y="145999"/>
                </a:lnTo>
                <a:lnTo>
                  <a:pt x="34395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1800585" y="5593524"/>
            <a:ext cx="363855" cy="146050"/>
          </a:xfrm>
          <a:custGeom>
            <a:avLst/>
            <a:gdLst/>
            <a:ahLst/>
            <a:cxnLst/>
            <a:rect l="l" t="t" r="r" b="b"/>
            <a:pathLst>
              <a:path w="363854" h="146050">
                <a:moveTo>
                  <a:pt x="0" y="145999"/>
                </a:moveTo>
                <a:lnTo>
                  <a:pt x="363524" y="145999"/>
                </a:lnTo>
                <a:lnTo>
                  <a:pt x="36352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9132823" y="5739523"/>
            <a:ext cx="1644650" cy="253365"/>
          </a:xfrm>
          <a:custGeom>
            <a:avLst/>
            <a:gdLst/>
            <a:ahLst/>
            <a:cxnLst/>
            <a:rect l="l" t="t" r="r" b="b"/>
            <a:pathLst>
              <a:path w="1644650" h="253364">
                <a:moveTo>
                  <a:pt x="0" y="253365"/>
                </a:moveTo>
                <a:lnTo>
                  <a:pt x="1644269" y="253365"/>
                </a:lnTo>
                <a:lnTo>
                  <a:pt x="1644269" y="0"/>
                </a:lnTo>
                <a:lnTo>
                  <a:pt x="0" y="0"/>
                </a:lnTo>
                <a:lnTo>
                  <a:pt x="0" y="25336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0777093" y="5739523"/>
            <a:ext cx="310515" cy="253365"/>
          </a:xfrm>
          <a:custGeom>
            <a:avLst/>
            <a:gdLst/>
            <a:ahLst/>
            <a:cxnLst/>
            <a:rect l="l" t="t" r="r" b="b"/>
            <a:pathLst>
              <a:path w="310515" h="253364">
                <a:moveTo>
                  <a:pt x="0" y="253365"/>
                </a:moveTo>
                <a:lnTo>
                  <a:pt x="310388" y="253365"/>
                </a:lnTo>
                <a:lnTo>
                  <a:pt x="310388" y="0"/>
                </a:lnTo>
                <a:lnTo>
                  <a:pt x="0" y="0"/>
                </a:lnTo>
                <a:lnTo>
                  <a:pt x="0" y="25336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1087481" y="5739523"/>
            <a:ext cx="369570" cy="253365"/>
          </a:xfrm>
          <a:custGeom>
            <a:avLst/>
            <a:gdLst/>
            <a:ahLst/>
            <a:cxnLst/>
            <a:rect l="l" t="t" r="r" b="b"/>
            <a:pathLst>
              <a:path w="369570" h="253364">
                <a:moveTo>
                  <a:pt x="0" y="253365"/>
                </a:moveTo>
                <a:lnTo>
                  <a:pt x="369112" y="253365"/>
                </a:lnTo>
                <a:lnTo>
                  <a:pt x="369112" y="0"/>
                </a:lnTo>
                <a:lnTo>
                  <a:pt x="0" y="0"/>
                </a:lnTo>
                <a:lnTo>
                  <a:pt x="0" y="25336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1456543" y="5739523"/>
            <a:ext cx="344170" cy="253365"/>
          </a:xfrm>
          <a:custGeom>
            <a:avLst/>
            <a:gdLst/>
            <a:ahLst/>
            <a:cxnLst/>
            <a:rect l="l" t="t" r="r" b="b"/>
            <a:pathLst>
              <a:path w="344170" h="253364">
                <a:moveTo>
                  <a:pt x="0" y="253365"/>
                </a:moveTo>
                <a:lnTo>
                  <a:pt x="343954" y="253365"/>
                </a:lnTo>
                <a:lnTo>
                  <a:pt x="343954" y="0"/>
                </a:lnTo>
                <a:lnTo>
                  <a:pt x="0" y="0"/>
                </a:lnTo>
                <a:lnTo>
                  <a:pt x="0" y="25336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1800585" y="5739523"/>
            <a:ext cx="363855" cy="253365"/>
          </a:xfrm>
          <a:custGeom>
            <a:avLst/>
            <a:gdLst/>
            <a:ahLst/>
            <a:cxnLst/>
            <a:rect l="l" t="t" r="r" b="b"/>
            <a:pathLst>
              <a:path w="363854" h="253364">
                <a:moveTo>
                  <a:pt x="0" y="253365"/>
                </a:moveTo>
                <a:lnTo>
                  <a:pt x="363524" y="253365"/>
                </a:lnTo>
                <a:lnTo>
                  <a:pt x="363524" y="0"/>
                </a:lnTo>
                <a:lnTo>
                  <a:pt x="0" y="0"/>
                </a:lnTo>
                <a:lnTo>
                  <a:pt x="0" y="25336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9132823" y="5992888"/>
            <a:ext cx="1644650" cy="146050"/>
          </a:xfrm>
          <a:custGeom>
            <a:avLst/>
            <a:gdLst/>
            <a:ahLst/>
            <a:cxnLst/>
            <a:rect l="l" t="t" r="r" b="b"/>
            <a:pathLst>
              <a:path w="1644650" h="146050">
                <a:moveTo>
                  <a:pt x="0" y="145999"/>
                </a:moveTo>
                <a:lnTo>
                  <a:pt x="1644269" y="145999"/>
                </a:lnTo>
                <a:lnTo>
                  <a:pt x="164426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0777093" y="5992888"/>
            <a:ext cx="310515" cy="146050"/>
          </a:xfrm>
          <a:custGeom>
            <a:avLst/>
            <a:gdLst/>
            <a:ahLst/>
            <a:cxnLst/>
            <a:rect l="l" t="t" r="r" b="b"/>
            <a:pathLst>
              <a:path w="310515" h="146050">
                <a:moveTo>
                  <a:pt x="0" y="145999"/>
                </a:moveTo>
                <a:lnTo>
                  <a:pt x="310388" y="145999"/>
                </a:lnTo>
                <a:lnTo>
                  <a:pt x="31038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1087481" y="5992888"/>
            <a:ext cx="369570" cy="146050"/>
          </a:xfrm>
          <a:custGeom>
            <a:avLst/>
            <a:gdLst/>
            <a:ahLst/>
            <a:cxnLst/>
            <a:rect l="l" t="t" r="r" b="b"/>
            <a:pathLst>
              <a:path w="369570" h="146050">
                <a:moveTo>
                  <a:pt x="0" y="145999"/>
                </a:moveTo>
                <a:lnTo>
                  <a:pt x="369112" y="145999"/>
                </a:lnTo>
                <a:lnTo>
                  <a:pt x="369112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1456543" y="5992888"/>
            <a:ext cx="344170" cy="146050"/>
          </a:xfrm>
          <a:custGeom>
            <a:avLst/>
            <a:gdLst/>
            <a:ahLst/>
            <a:cxnLst/>
            <a:rect l="l" t="t" r="r" b="b"/>
            <a:pathLst>
              <a:path w="344170" h="146050">
                <a:moveTo>
                  <a:pt x="0" y="145999"/>
                </a:moveTo>
                <a:lnTo>
                  <a:pt x="343954" y="145999"/>
                </a:lnTo>
                <a:lnTo>
                  <a:pt x="34395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1800585" y="5992888"/>
            <a:ext cx="363855" cy="146050"/>
          </a:xfrm>
          <a:custGeom>
            <a:avLst/>
            <a:gdLst/>
            <a:ahLst/>
            <a:cxnLst/>
            <a:rect l="l" t="t" r="r" b="b"/>
            <a:pathLst>
              <a:path w="363854" h="146050">
                <a:moveTo>
                  <a:pt x="0" y="145999"/>
                </a:moveTo>
                <a:lnTo>
                  <a:pt x="363524" y="145999"/>
                </a:lnTo>
                <a:lnTo>
                  <a:pt x="36352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9132823" y="6138888"/>
            <a:ext cx="1644650" cy="146050"/>
          </a:xfrm>
          <a:custGeom>
            <a:avLst/>
            <a:gdLst/>
            <a:ahLst/>
            <a:cxnLst/>
            <a:rect l="l" t="t" r="r" b="b"/>
            <a:pathLst>
              <a:path w="1644650" h="146050">
                <a:moveTo>
                  <a:pt x="0" y="145999"/>
                </a:moveTo>
                <a:lnTo>
                  <a:pt x="1644269" y="145999"/>
                </a:lnTo>
                <a:lnTo>
                  <a:pt x="164426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0777093" y="6138888"/>
            <a:ext cx="310515" cy="146050"/>
          </a:xfrm>
          <a:custGeom>
            <a:avLst/>
            <a:gdLst/>
            <a:ahLst/>
            <a:cxnLst/>
            <a:rect l="l" t="t" r="r" b="b"/>
            <a:pathLst>
              <a:path w="310515" h="146050">
                <a:moveTo>
                  <a:pt x="0" y="145999"/>
                </a:moveTo>
                <a:lnTo>
                  <a:pt x="310388" y="145999"/>
                </a:lnTo>
                <a:lnTo>
                  <a:pt x="31038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1087481" y="6138888"/>
            <a:ext cx="369570" cy="146050"/>
          </a:xfrm>
          <a:custGeom>
            <a:avLst/>
            <a:gdLst/>
            <a:ahLst/>
            <a:cxnLst/>
            <a:rect l="l" t="t" r="r" b="b"/>
            <a:pathLst>
              <a:path w="369570" h="146050">
                <a:moveTo>
                  <a:pt x="0" y="145999"/>
                </a:moveTo>
                <a:lnTo>
                  <a:pt x="369112" y="145999"/>
                </a:lnTo>
                <a:lnTo>
                  <a:pt x="369112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1456543" y="6138888"/>
            <a:ext cx="344170" cy="146050"/>
          </a:xfrm>
          <a:custGeom>
            <a:avLst/>
            <a:gdLst/>
            <a:ahLst/>
            <a:cxnLst/>
            <a:rect l="l" t="t" r="r" b="b"/>
            <a:pathLst>
              <a:path w="344170" h="146050">
                <a:moveTo>
                  <a:pt x="0" y="145999"/>
                </a:moveTo>
                <a:lnTo>
                  <a:pt x="343954" y="145999"/>
                </a:lnTo>
                <a:lnTo>
                  <a:pt x="34395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1800585" y="6138888"/>
            <a:ext cx="363855" cy="146050"/>
          </a:xfrm>
          <a:custGeom>
            <a:avLst/>
            <a:gdLst/>
            <a:ahLst/>
            <a:cxnLst/>
            <a:rect l="l" t="t" r="r" b="b"/>
            <a:pathLst>
              <a:path w="363854" h="146050">
                <a:moveTo>
                  <a:pt x="0" y="145999"/>
                </a:moveTo>
                <a:lnTo>
                  <a:pt x="363524" y="145999"/>
                </a:lnTo>
                <a:lnTo>
                  <a:pt x="36352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9132823" y="6284886"/>
            <a:ext cx="1644650" cy="146050"/>
          </a:xfrm>
          <a:custGeom>
            <a:avLst/>
            <a:gdLst/>
            <a:ahLst/>
            <a:cxnLst/>
            <a:rect l="l" t="t" r="r" b="b"/>
            <a:pathLst>
              <a:path w="1644650" h="146050">
                <a:moveTo>
                  <a:pt x="0" y="145999"/>
                </a:moveTo>
                <a:lnTo>
                  <a:pt x="1644269" y="145999"/>
                </a:lnTo>
                <a:lnTo>
                  <a:pt x="1644269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0777093" y="6284886"/>
            <a:ext cx="310515" cy="146050"/>
          </a:xfrm>
          <a:custGeom>
            <a:avLst/>
            <a:gdLst/>
            <a:ahLst/>
            <a:cxnLst/>
            <a:rect l="l" t="t" r="r" b="b"/>
            <a:pathLst>
              <a:path w="310515" h="146050">
                <a:moveTo>
                  <a:pt x="0" y="145999"/>
                </a:moveTo>
                <a:lnTo>
                  <a:pt x="310388" y="145999"/>
                </a:lnTo>
                <a:lnTo>
                  <a:pt x="310388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1087481" y="6284886"/>
            <a:ext cx="369570" cy="146050"/>
          </a:xfrm>
          <a:custGeom>
            <a:avLst/>
            <a:gdLst/>
            <a:ahLst/>
            <a:cxnLst/>
            <a:rect l="l" t="t" r="r" b="b"/>
            <a:pathLst>
              <a:path w="369570" h="146050">
                <a:moveTo>
                  <a:pt x="0" y="145999"/>
                </a:moveTo>
                <a:lnTo>
                  <a:pt x="369112" y="145999"/>
                </a:lnTo>
                <a:lnTo>
                  <a:pt x="369112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1456543" y="6284886"/>
            <a:ext cx="344170" cy="146050"/>
          </a:xfrm>
          <a:custGeom>
            <a:avLst/>
            <a:gdLst/>
            <a:ahLst/>
            <a:cxnLst/>
            <a:rect l="l" t="t" r="r" b="b"/>
            <a:pathLst>
              <a:path w="344170" h="146050">
                <a:moveTo>
                  <a:pt x="0" y="145999"/>
                </a:moveTo>
                <a:lnTo>
                  <a:pt x="343954" y="145999"/>
                </a:lnTo>
                <a:lnTo>
                  <a:pt x="34395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1800585" y="6284886"/>
            <a:ext cx="363855" cy="146050"/>
          </a:xfrm>
          <a:custGeom>
            <a:avLst/>
            <a:gdLst/>
            <a:ahLst/>
            <a:cxnLst/>
            <a:rect l="l" t="t" r="r" b="b"/>
            <a:pathLst>
              <a:path w="363854" h="146050">
                <a:moveTo>
                  <a:pt x="0" y="145999"/>
                </a:moveTo>
                <a:lnTo>
                  <a:pt x="363524" y="145999"/>
                </a:lnTo>
                <a:lnTo>
                  <a:pt x="363524" y="0"/>
                </a:lnTo>
                <a:lnTo>
                  <a:pt x="0" y="0"/>
                </a:lnTo>
                <a:lnTo>
                  <a:pt x="0" y="145999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9132823" y="6722883"/>
            <a:ext cx="1644650" cy="135255"/>
          </a:xfrm>
          <a:custGeom>
            <a:avLst/>
            <a:gdLst/>
            <a:ahLst/>
            <a:cxnLst/>
            <a:rect l="l" t="t" r="r" b="b"/>
            <a:pathLst>
              <a:path w="1644650" h="135254">
                <a:moveTo>
                  <a:pt x="1644269" y="135113"/>
                </a:moveTo>
                <a:lnTo>
                  <a:pt x="1644269" y="0"/>
                </a:lnTo>
                <a:lnTo>
                  <a:pt x="0" y="0"/>
                </a:lnTo>
                <a:lnTo>
                  <a:pt x="0" y="135113"/>
                </a:lnTo>
                <a:lnTo>
                  <a:pt x="1644269" y="135113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0777093" y="6722883"/>
            <a:ext cx="310515" cy="135255"/>
          </a:xfrm>
          <a:custGeom>
            <a:avLst/>
            <a:gdLst/>
            <a:ahLst/>
            <a:cxnLst/>
            <a:rect l="l" t="t" r="r" b="b"/>
            <a:pathLst>
              <a:path w="310515" h="135254">
                <a:moveTo>
                  <a:pt x="310388" y="135113"/>
                </a:moveTo>
                <a:lnTo>
                  <a:pt x="310388" y="0"/>
                </a:lnTo>
                <a:lnTo>
                  <a:pt x="0" y="0"/>
                </a:lnTo>
                <a:lnTo>
                  <a:pt x="0" y="135113"/>
                </a:lnTo>
                <a:lnTo>
                  <a:pt x="310388" y="135113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1087481" y="6722883"/>
            <a:ext cx="369570" cy="135255"/>
          </a:xfrm>
          <a:custGeom>
            <a:avLst/>
            <a:gdLst/>
            <a:ahLst/>
            <a:cxnLst/>
            <a:rect l="l" t="t" r="r" b="b"/>
            <a:pathLst>
              <a:path w="369570" h="135254">
                <a:moveTo>
                  <a:pt x="369112" y="135113"/>
                </a:moveTo>
                <a:lnTo>
                  <a:pt x="369112" y="0"/>
                </a:lnTo>
                <a:lnTo>
                  <a:pt x="0" y="0"/>
                </a:lnTo>
                <a:lnTo>
                  <a:pt x="0" y="135113"/>
                </a:lnTo>
                <a:lnTo>
                  <a:pt x="369112" y="135113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1456543" y="6722883"/>
            <a:ext cx="344170" cy="135255"/>
          </a:xfrm>
          <a:custGeom>
            <a:avLst/>
            <a:gdLst/>
            <a:ahLst/>
            <a:cxnLst/>
            <a:rect l="l" t="t" r="r" b="b"/>
            <a:pathLst>
              <a:path w="344170" h="135254">
                <a:moveTo>
                  <a:pt x="343954" y="135113"/>
                </a:moveTo>
                <a:lnTo>
                  <a:pt x="343954" y="0"/>
                </a:lnTo>
                <a:lnTo>
                  <a:pt x="0" y="0"/>
                </a:lnTo>
                <a:lnTo>
                  <a:pt x="0" y="135113"/>
                </a:lnTo>
                <a:lnTo>
                  <a:pt x="343954" y="135113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1800585" y="6722883"/>
            <a:ext cx="363855" cy="135255"/>
          </a:xfrm>
          <a:custGeom>
            <a:avLst/>
            <a:gdLst/>
            <a:ahLst/>
            <a:cxnLst/>
            <a:rect l="l" t="t" r="r" b="b"/>
            <a:pathLst>
              <a:path w="363854" h="135254">
                <a:moveTo>
                  <a:pt x="363524" y="135113"/>
                </a:moveTo>
                <a:lnTo>
                  <a:pt x="363524" y="0"/>
                </a:lnTo>
                <a:lnTo>
                  <a:pt x="0" y="0"/>
                </a:lnTo>
                <a:lnTo>
                  <a:pt x="0" y="135113"/>
                </a:lnTo>
                <a:lnTo>
                  <a:pt x="363524" y="135113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0777093" y="4990465"/>
            <a:ext cx="0" cy="1867535"/>
          </a:xfrm>
          <a:custGeom>
            <a:avLst/>
            <a:gdLst/>
            <a:ahLst/>
            <a:cxnLst/>
            <a:rect l="l" t="t" r="r" b="b"/>
            <a:pathLst>
              <a:path h="1867534">
                <a:moveTo>
                  <a:pt x="0" y="0"/>
                </a:moveTo>
                <a:lnTo>
                  <a:pt x="0" y="18675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1087481" y="4990465"/>
            <a:ext cx="0" cy="1867535"/>
          </a:xfrm>
          <a:custGeom>
            <a:avLst/>
            <a:gdLst/>
            <a:ahLst/>
            <a:cxnLst/>
            <a:rect l="l" t="t" r="r" b="b"/>
            <a:pathLst>
              <a:path h="1867534">
                <a:moveTo>
                  <a:pt x="0" y="0"/>
                </a:moveTo>
                <a:lnTo>
                  <a:pt x="0" y="18675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1456543" y="4990465"/>
            <a:ext cx="0" cy="1867535"/>
          </a:xfrm>
          <a:custGeom>
            <a:avLst/>
            <a:gdLst/>
            <a:ahLst/>
            <a:cxnLst/>
            <a:rect l="l" t="t" r="r" b="b"/>
            <a:pathLst>
              <a:path h="1867534">
                <a:moveTo>
                  <a:pt x="0" y="0"/>
                </a:moveTo>
                <a:lnTo>
                  <a:pt x="0" y="18675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1800585" y="4990465"/>
            <a:ext cx="0" cy="1867535"/>
          </a:xfrm>
          <a:custGeom>
            <a:avLst/>
            <a:gdLst/>
            <a:ahLst/>
            <a:cxnLst/>
            <a:rect l="l" t="t" r="r" b="b"/>
            <a:pathLst>
              <a:path h="1867534">
                <a:moveTo>
                  <a:pt x="0" y="0"/>
                </a:moveTo>
                <a:lnTo>
                  <a:pt x="0" y="18675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9126473" y="5009515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9126473" y="5301488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9126473" y="5447538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9126473" y="5593524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9126473" y="5739523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9126473" y="5992888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9126473" y="6138888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9126473" y="6284886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9126473" y="6430886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9126473" y="6722884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2164059" y="4857241"/>
            <a:ext cx="0" cy="2000885"/>
          </a:xfrm>
          <a:custGeom>
            <a:avLst/>
            <a:gdLst/>
            <a:ahLst/>
            <a:cxnLst/>
            <a:rect l="l" t="t" r="r" b="b"/>
            <a:pathLst>
              <a:path h="2000884">
                <a:moveTo>
                  <a:pt x="0" y="0"/>
                </a:moveTo>
                <a:lnTo>
                  <a:pt x="0" y="200075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9126473" y="4863591"/>
            <a:ext cx="3044190" cy="0"/>
          </a:xfrm>
          <a:custGeom>
            <a:avLst/>
            <a:gdLst/>
            <a:ahLst/>
            <a:cxnLst/>
            <a:rect l="l" t="t" r="r" b="b"/>
            <a:pathLst>
              <a:path w="3044190">
                <a:moveTo>
                  <a:pt x="0" y="0"/>
                </a:moveTo>
                <a:lnTo>
                  <a:pt x="30439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 txBox="1"/>
          <p:nvPr/>
        </p:nvSpPr>
        <p:spPr>
          <a:xfrm>
            <a:off x="9711308" y="4886274"/>
            <a:ext cx="169862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4005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K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İM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spc="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AĞILIMI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1100455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8   </a:t>
            </a:r>
            <a:r>
              <a:rPr sz="800" b="1" spc="6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83" name="object 883"/>
          <p:cNvSpPr txBox="1"/>
          <p:nvPr/>
        </p:nvSpPr>
        <p:spPr>
          <a:xfrm>
            <a:off x="11496929" y="5029784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84" name="object 884"/>
          <p:cNvSpPr txBox="1"/>
          <p:nvPr/>
        </p:nvSpPr>
        <p:spPr>
          <a:xfrm>
            <a:off x="11848845" y="5029784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85" name="object 885"/>
          <p:cNvSpPr txBox="1"/>
          <p:nvPr/>
        </p:nvSpPr>
        <p:spPr>
          <a:xfrm>
            <a:off x="9207754" y="5175707"/>
            <a:ext cx="6337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 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86" name="object 886"/>
          <p:cNvSpPr txBox="1"/>
          <p:nvPr/>
        </p:nvSpPr>
        <p:spPr>
          <a:xfrm>
            <a:off x="10890884" y="5175707"/>
            <a:ext cx="426720" cy="125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sz="800" b="1" dirty="0">
                <a:latin typeface="Cambria"/>
                <a:cs typeface="Cambria"/>
              </a:rPr>
              <a:t>2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90"/>
              </a:spcBef>
              <a:tabLst>
                <a:tab pos="35306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5306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5306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  <a:tabLst>
                <a:tab pos="35306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615"/>
              </a:spcBef>
              <a:tabLst>
                <a:tab pos="35814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35814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90"/>
              </a:spcBef>
              <a:tabLst>
                <a:tab pos="35306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87" name="object 887"/>
          <p:cNvSpPr txBox="1"/>
          <p:nvPr/>
        </p:nvSpPr>
        <p:spPr>
          <a:xfrm>
            <a:off x="11588368" y="517570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88" name="object 888"/>
          <p:cNvSpPr txBox="1"/>
          <p:nvPr/>
        </p:nvSpPr>
        <p:spPr>
          <a:xfrm>
            <a:off x="11940158" y="517570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89" name="object 889"/>
          <p:cNvSpPr txBox="1"/>
          <p:nvPr/>
        </p:nvSpPr>
        <p:spPr>
          <a:xfrm>
            <a:off x="9207754" y="5321757"/>
            <a:ext cx="7073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un</a:t>
            </a:r>
            <a:r>
              <a:rPr sz="800" b="1" spc="-2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0" name="object 890"/>
          <p:cNvSpPr txBox="1"/>
          <p:nvPr/>
        </p:nvSpPr>
        <p:spPr>
          <a:xfrm>
            <a:off x="11588368" y="532175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1" name="object 891"/>
          <p:cNvSpPr txBox="1"/>
          <p:nvPr/>
        </p:nvSpPr>
        <p:spPr>
          <a:xfrm>
            <a:off x="11945366" y="532175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2" name="object 892"/>
          <p:cNvSpPr txBox="1"/>
          <p:nvPr/>
        </p:nvSpPr>
        <p:spPr>
          <a:xfrm>
            <a:off x="9207754" y="5467807"/>
            <a:ext cx="7734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er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-3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o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3" name="object 893"/>
          <p:cNvSpPr txBox="1"/>
          <p:nvPr/>
        </p:nvSpPr>
        <p:spPr>
          <a:xfrm>
            <a:off x="11593576" y="546780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4" name="object 894"/>
          <p:cNvSpPr txBox="1"/>
          <p:nvPr/>
        </p:nvSpPr>
        <p:spPr>
          <a:xfrm>
            <a:off x="11940158" y="546780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5" name="object 895"/>
          <p:cNvSpPr txBox="1"/>
          <p:nvPr/>
        </p:nvSpPr>
        <p:spPr>
          <a:xfrm>
            <a:off x="9207754" y="5613921"/>
            <a:ext cx="8369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dd</a:t>
            </a:r>
            <a:r>
              <a:rPr sz="800" b="1" spc="-10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Haller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6" name="object 896"/>
          <p:cNvSpPr txBox="1"/>
          <p:nvPr/>
        </p:nvSpPr>
        <p:spPr>
          <a:xfrm>
            <a:off x="11588368" y="5613921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7" name="object 897"/>
          <p:cNvSpPr txBox="1"/>
          <p:nvPr/>
        </p:nvSpPr>
        <p:spPr>
          <a:xfrm>
            <a:off x="11940158" y="5613921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8" name="object 898"/>
          <p:cNvSpPr txBox="1"/>
          <p:nvPr/>
        </p:nvSpPr>
        <p:spPr>
          <a:xfrm>
            <a:off x="9207754" y="5752668"/>
            <a:ext cx="1050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asa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r</a:t>
            </a:r>
            <a:r>
              <a:rPr sz="800" b="1" spc="-10" dirty="0">
                <a:latin typeface="Cambria"/>
                <a:cs typeface="Cambria"/>
              </a:rPr>
              <a:t>as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99" name="object 899"/>
          <p:cNvSpPr txBox="1"/>
          <p:nvPr/>
        </p:nvSpPr>
        <p:spPr>
          <a:xfrm>
            <a:off x="9207754" y="5874331"/>
            <a:ext cx="60071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leş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le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0" name="object 900"/>
          <p:cNvSpPr txBox="1"/>
          <p:nvPr/>
        </p:nvSpPr>
        <p:spPr>
          <a:xfrm>
            <a:off x="11588368" y="581362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1" name="object 901"/>
          <p:cNvSpPr txBox="1"/>
          <p:nvPr/>
        </p:nvSpPr>
        <p:spPr>
          <a:xfrm>
            <a:off x="9207754" y="6013653"/>
            <a:ext cx="11258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ya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He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ala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2" name="object 902"/>
          <p:cNvSpPr txBox="1"/>
          <p:nvPr/>
        </p:nvSpPr>
        <p:spPr>
          <a:xfrm>
            <a:off x="11588368" y="60136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3" name="object 903"/>
          <p:cNvSpPr txBox="1"/>
          <p:nvPr/>
        </p:nvSpPr>
        <p:spPr>
          <a:xfrm>
            <a:off x="11940158" y="60136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4" name="object 904"/>
          <p:cNvSpPr txBox="1"/>
          <p:nvPr/>
        </p:nvSpPr>
        <p:spPr>
          <a:xfrm>
            <a:off x="9207754" y="6159703"/>
            <a:ext cx="12858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n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5" name="object 905"/>
          <p:cNvSpPr txBox="1"/>
          <p:nvPr/>
        </p:nvSpPr>
        <p:spPr>
          <a:xfrm>
            <a:off x="11593576" y="615970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6" name="object 906"/>
          <p:cNvSpPr txBox="1"/>
          <p:nvPr/>
        </p:nvSpPr>
        <p:spPr>
          <a:xfrm>
            <a:off x="11945366" y="615970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7" name="object 907"/>
          <p:cNvSpPr txBox="1"/>
          <p:nvPr/>
        </p:nvSpPr>
        <p:spPr>
          <a:xfrm>
            <a:off x="9207754" y="6305753"/>
            <a:ext cx="7493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it</a:t>
            </a:r>
            <a:r>
              <a:rPr sz="800" b="1" spc="-5" dirty="0">
                <a:latin typeface="Cambria"/>
                <a:cs typeface="Cambria"/>
              </a:rPr>
              <a:t>,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z</a:t>
            </a:r>
            <a:r>
              <a:rPr sz="800" b="1" spc="2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uz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8" name="object 908"/>
          <p:cNvSpPr txBox="1"/>
          <p:nvPr/>
        </p:nvSpPr>
        <p:spPr>
          <a:xfrm>
            <a:off x="11588368" y="63057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09" name="object 909"/>
          <p:cNvSpPr txBox="1"/>
          <p:nvPr/>
        </p:nvSpPr>
        <p:spPr>
          <a:xfrm>
            <a:off x="11940158" y="63057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10" name="object 910"/>
          <p:cNvSpPr txBox="1"/>
          <p:nvPr/>
        </p:nvSpPr>
        <p:spPr>
          <a:xfrm>
            <a:off x="9739376" y="6743903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11" name="object 911"/>
          <p:cNvSpPr txBox="1"/>
          <p:nvPr/>
        </p:nvSpPr>
        <p:spPr>
          <a:xfrm>
            <a:off x="10890884" y="67439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7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12" name="object 912"/>
          <p:cNvSpPr txBox="1"/>
          <p:nvPr/>
        </p:nvSpPr>
        <p:spPr>
          <a:xfrm>
            <a:off x="11231880" y="67439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7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13" name="object 913"/>
          <p:cNvSpPr txBox="1"/>
          <p:nvPr/>
        </p:nvSpPr>
        <p:spPr>
          <a:xfrm>
            <a:off x="11588368" y="67439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7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14" name="object 914"/>
          <p:cNvSpPr txBox="1"/>
          <p:nvPr/>
        </p:nvSpPr>
        <p:spPr>
          <a:xfrm>
            <a:off x="11940158" y="67439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7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15" name="object 915"/>
          <p:cNvSpPr/>
          <p:nvPr/>
        </p:nvSpPr>
        <p:spPr>
          <a:xfrm>
            <a:off x="9127235" y="19875"/>
            <a:ext cx="3003550" cy="135890"/>
          </a:xfrm>
          <a:custGeom>
            <a:avLst/>
            <a:gdLst/>
            <a:ahLst/>
            <a:cxnLst/>
            <a:rect l="l" t="t" r="r" b="b"/>
            <a:pathLst>
              <a:path w="3003550" h="135890">
                <a:moveTo>
                  <a:pt x="0" y="135445"/>
                </a:moveTo>
                <a:lnTo>
                  <a:pt x="3003296" y="135445"/>
                </a:lnTo>
                <a:lnTo>
                  <a:pt x="300329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9127235" y="155384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0768710" y="155384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1087481" y="155384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1439779" y="155384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1800458" y="155384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9127235" y="290766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0768710" y="290766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1087481" y="290766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1439779" y="290766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1800458" y="290766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9127235" y="426275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0768710" y="426275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1087481" y="426275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1439779" y="426275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1800458" y="426275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9127235" y="561657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0768710" y="561657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1087481" y="561657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1439779" y="561657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1800458" y="561657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9127235" y="697166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0768710" y="697166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1087481" y="697166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1439779" y="697166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1800458" y="697166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9127235" y="832548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0768710" y="832548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1087481" y="832548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1439779" y="832548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1800458" y="832548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9127235" y="968057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0768710" y="968057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1087481" y="968057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1439779" y="968057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1800458" y="968057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9127235" y="1103566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0768710" y="1103566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1087481" y="1103566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1439779" y="1103566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1800458" y="1103566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9127235" y="1238948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0768710" y="1238948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1087481" y="1238948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1439779" y="1238948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1800458" y="1238948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9127235" y="1374457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90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0768710" y="1374457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90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1087481" y="1374457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90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1439779" y="1374457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90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1800458" y="1374457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90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9127235" y="1509839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89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0768710" y="1509839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89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1087481" y="1509839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89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1439779" y="1509839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89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1800458" y="1509839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89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9127235" y="1645348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89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0768710" y="1645348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89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1087481" y="1645348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89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1439779" y="1645348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89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1800458" y="1645348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89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9127235" y="1780730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89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0768710" y="1780730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89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1087481" y="1780730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89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1439779" y="1780730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89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1800458" y="1780730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89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9127235" y="1916239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89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0768710" y="1916239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89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1087481" y="1916239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89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1439779" y="1916239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89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1800458" y="1916239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89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9127235" y="2051621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89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0768710" y="2051621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89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1087481" y="2051621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89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1439779" y="2051621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89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1800458" y="2051621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89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9127235" y="2187130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89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0768710" y="2187130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89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1087481" y="2187130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89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1439779" y="2187130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89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1800458" y="2187130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89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BEB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9127235" y="2322512"/>
            <a:ext cx="1641475" cy="135890"/>
          </a:xfrm>
          <a:custGeom>
            <a:avLst/>
            <a:gdLst/>
            <a:ahLst/>
            <a:cxnLst/>
            <a:rect l="l" t="t" r="r" b="b"/>
            <a:pathLst>
              <a:path w="1641475" h="135889">
                <a:moveTo>
                  <a:pt x="0" y="135445"/>
                </a:moveTo>
                <a:lnTo>
                  <a:pt x="1641475" y="135445"/>
                </a:lnTo>
                <a:lnTo>
                  <a:pt x="1641475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0768710" y="2322512"/>
            <a:ext cx="318770" cy="135890"/>
          </a:xfrm>
          <a:custGeom>
            <a:avLst/>
            <a:gdLst/>
            <a:ahLst/>
            <a:cxnLst/>
            <a:rect l="l" t="t" r="r" b="b"/>
            <a:pathLst>
              <a:path w="318770" h="135889">
                <a:moveTo>
                  <a:pt x="0" y="135445"/>
                </a:moveTo>
                <a:lnTo>
                  <a:pt x="318782" y="135445"/>
                </a:lnTo>
                <a:lnTo>
                  <a:pt x="318782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1087481" y="2322512"/>
            <a:ext cx="352425" cy="135890"/>
          </a:xfrm>
          <a:custGeom>
            <a:avLst/>
            <a:gdLst/>
            <a:ahLst/>
            <a:cxnLst/>
            <a:rect l="l" t="t" r="r" b="b"/>
            <a:pathLst>
              <a:path w="352425" h="135889">
                <a:moveTo>
                  <a:pt x="0" y="135445"/>
                </a:moveTo>
                <a:lnTo>
                  <a:pt x="352336" y="135445"/>
                </a:lnTo>
                <a:lnTo>
                  <a:pt x="352336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1439779" y="2322512"/>
            <a:ext cx="361315" cy="135890"/>
          </a:xfrm>
          <a:custGeom>
            <a:avLst/>
            <a:gdLst/>
            <a:ahLst/>
            <a:cxnLst/>
            <a:rect l="l" t="t" r="r" b="b"/>
            <a:pathLst>
              <a:path w="361315" h="135889">
                <a:moveTo>
                  <a:pt x="0" y="135445"/>
                </a:moveTo>
                <a:lnTo>
                  <a:pt x="360730" y="135445"/>
                </a:lnTo>
                <a:lnTo>
                  <a:pt x="360730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1800458" y="2322512"/>
            <a:ext cx="330200" cy="135890"/>
          </a:xfrm>
          <a:custGeom>
            <a:avLst/>
            <a:gdLst/>
            <a:ahLst/>
            <a:cxnLst/>
            <a:rect l="l" t="t" r="r" b="b"/>
            <a:pathLst>
              <a:path w="330200" h="135889">
                <a:moveTo>
                  <a:pt x="0" y="135445"/>
                </a:moveTo>
                <a:lnTo>
                  <a:pt x="329971" y="135445"/>
                </a:lnTo>
                <a:lnTo>
                  <a:pt x="329971" y="0"/>
                </a:lnTo>
                <a:lnTo>
                  <a:pt x="0" y="0"/>
                </a:lnTo>
                <a:lnTo>
                  <a:pt x="0" y="135445"/>
                </a:lnTo>
                <a:close/>
              </a:path>
            </a:pathLst>
          </a:custGeom>
          <a:solidFill>
            <a:srgbClr val="F8D6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0768710" y="136270"/>
            <a:ext cx="0" cy="2328545"/>
          </a:xfrm>
          <a:custGeom>
            <a:avLst/>
            <a:gdLst/>
            <a:ahLst/>
            <a:cxnLst/>
            <a:rect l="l" t="t" r="r" b="b"/>
            <a:pathLst>
              <a:path h="2328545">
                <a:moveTo>
                  <a:pt x="0" y="0"/>
                </a:moveTo>
                <a:lnTo>
                  <a:pt x="0" y="232803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1087481" y="136270"/>
            <a:ext cx="0" cy="2328545"/>
          </a:xfrm>
          <a:custGeom>
            <a:avLst/>
            <a:gdLst/>
            <a:ahLst/>
            <a:cxnLst/>
            <a:rect l="l" t="t" r="r" b="b"/>
            <a:pathLst>
              <a:path h="2328545">
                <a:moveTo>
                  <a:pt x="0" y="0"/>
                </a:moveTo>
                <a:lnTo>
                  <a:pt x="0" y="232803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1439779" y="136270"/>
            <a:ext cx="0" cy="2328545"/>
          </a:xfrm>
          <a:custGeom>
            <a:avLst/>
            <a:gdLst/>
            <a:ahLst/>
            <a:cxnLst/>
            <a:rect l="l" t="t" r="r" b="b"/>
            <a:pathLst>
              <a:path h="2328545">
                <a:moveTo>
                  <a:pt x="0" y="0"/>
                </a:moveTo>
                <a:lnTo>
                  <a:pt x="0" y="232803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1800458" y="136270"/>
            <a:ext cx="0" cy="2328545"/>
          </a:xfrm>
          <a:custGeom>
            <a:avLst/>
            <a:gdLst/>
            <a:ahLst/>
            <a:cxnLst/>
            <a:rect l="l" t="t" r="r" b="b"/>
            <a:pathLst>
              <a:path h="2328545">
                <a:moveTo>
                  <a:pt x="0" y="0"/>
                </a:moveTo>
                <a:lnTo>
                  <a:pt x="0" y="232803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9120885" y="155320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9120885" y="290829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9120885" y="426212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9120885" y="561720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9120885" y="697102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9120885" y="832611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9120885" y="967994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9120885" y="1103502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9120885" y="1239011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9120885" y="1374394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9120885" y="1509902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9120885" y="1645285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9120885" y="1780794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9120885" y="1916176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9120885" y="2051685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9120885" y="2187067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9120885" y="2322576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 txBox="1"/>
          <p:nvPr/>
        </p:nvSpPr>
        <p:spPr>
          <a:xfrm>
            <a:off x="6640576" y="56080"/>
            <a:ext cx="1747520" cy="302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MAT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E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MATİK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ĞILIMI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1090295" algn="l"/>
              </a:tabLst>
            </a:pPr>
            <a:r>
              <a:rPr sz="800" b="1" spc="-20" dirty="0">
                <a:solidFill>
                  <a:srgbClr val="FF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FF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FF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FF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FF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FF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FF0000"/>
                </a:solidFill>
                <a:latin typeface="Cambria"/>
                <a:cs typeface="Cambria"/>
              </a:rPr>
              <a:t>8    </a:t>
            </a:r>
            <a:r>
              <a:rPr sz="800" b="1" spc="-8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FF0000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24" name="object 1024"/>
          <p:cNvSpPr txBox="1"/>
          <p:nvPr/>
        </p:nvSpPr>
        <p:spPr>
          <a:xfrm>
            <a:off x="8407400" y="231597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FF0000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26" name="object 1026"/>
          <p:cNvSpPr txBox="1"/>
          <p:nvPr/>
        </p:nvSpPr>
        <p:spPr>
          <a:xfrm>
            <a:off x="3608704" y="47447"/>
            <a:ext cx="172212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279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COĞ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FY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spc="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U 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D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AĞILIMI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  <a:tabLst>
                <a:tab pos="1097915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8     </a:t>
            </a:r>
            <a:r>
              <a:rPr sz="800" b="1" spc="-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27" name="object 1027"/>
          <p:cNvSpPr txBox="1"/>
          <p:nvPr/>
        </p:nvSpPr>
        <p:spPr>
          <a:xfrm>
            <a:off x="5433695" y="204038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28" name="object 1028"/>
          <p:cNvSpPr txBox="1"/>
          <p:nvPr/>
        </p:nvSpPr>
        <p:spPr>
          <a:xfrm>
            <a:off x="5771260" y="204038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29" name="object 1029"/>
          <p:cNvSpPr/>
          <p:nvPr/>
        </p:nvSpPr>
        <p:spPr>
          <a:xfrm>
            <a:off x="9127235" y="13589"/>
            <a:ext cx="0" cy="2451100"/>
          </a:xfrm>
          <a:custGeom>
            <a:avLst/>
            <a:gdLst/>
            <a:ahLst/>
            <a:cxnLst/>
            <a:rect l="l" t="t" r="r" b="b"/>
            <a:pathLst>
              <a:path h="2451100">
                <a:moveTo>
                  <a:pt x="0" y="0"/>
                </a:moveTo>
                <a:lnTo>
                  <a:pt x="0" y="245071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2130531" y="13589"/>
            <a:ext cx="0" cy="2451100"/>
          </a:xfrm>
          <a:custGeom>
            <a:avLst/>
            <a:gdLst/>
            <a:ahLst/>
            <a:cxnLst/>
            <a:rect l="l" t="t" r="r" b="b"/>
            <a:pathLst>
              <a:path h="2451100">
                <a:moveTo>
                  <a:pt x="0" y="0"/>
                </a:moveTo>
                <a:lnTo>
                  <a:pt x="0" y="245071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9120885" y="2457957"/>
            <a:ext cx="3016250" cy="0"/>
          </a:xfrm>
          <a:custGeom>
            <a:avLst/>
            <a:gdLst/>
            <a:ahLst/>
            <a:cxnLst/>
            <a:rect l="l" t="t" r="r" b="b"/>
            <a:pathLst>
              <a:path w="3016250">
                <a:moveTo>
                  <a:pt x="0" y="0"/>
                </a:moveTo>
                <a:lnTo>
                  <a:pt x="3015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 txBox="1"/>
          <p:nvPr/>
        </p:nvSpPr>
        <p:spPr>
          <a:xfrm>
            <a:off x="9916794" y="35509"/>
            <a:ext cx="14268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Bİ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OLO</a:t>
            </a:r>
            <a:r>
              <a:rPr sz="800" b="1" spc="5" dirty="0">
                <a:latin typeface="Cambria"/>
                <a:cs typeface="Cambria"/>
              </a:rPr>
              <a:t>J</a:t>
            </a:r>
            <a:r>
              <a:rPr sz="800" b="1" dirty="0">
                <a:latin typeface="Cambria"/>
                <a:cs typeface="Cambria"/>
              </a:rPr>
              <a:t>İ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U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AĞILIMI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33" name="object 1033"/>
          <p:cNvSpPr txBox="1"/>
          <p:nvPr/>
        </p:nvSpPr>
        <p:spPr>
          <a:xfrm>
            <a:off x="9703434" y="168478"/>
            <a:ext cx="13620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04900" algn="l"/>
              </a:tabLst>
            </a:pPr>
            <a:r>
              <a:rPr sz="800" b="1" spc="-20" dirty="0">
                <a:solidFill>
                  <a:srgbClr val="C00000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C00000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C00000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2018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34" name="object 1034"/>
          <p:cNvSpPr txBox="1"/>
          <p:nvPr/>
        </p:nvSpPr>
        <p:spPr>
          <a:xfrm>
            <a:off x="11130660" y="168478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35" name="object 1035"/>
          <p:cNvSpPr txBox="1"/>
          <p:nvPr/>
        </p:nvSpPr>
        <p:spPr>
          <a:xfrm>
            <a:off x="11487531" y="168478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36" name="object 1036"/>
          <p:cNvSpPr txBox="1"/>
          <p:nvPr/>
        </p:nvSpPr>
        <p:spPr>
          <a:xfrm>
            <a:off x="11833606" y="168478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C00000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37" name="object 1037"/>
          <p:cNvSpPr txBox="1"/>
          <p:nvPr/>
        </p:nvSpPr>
        <p:spPr>
          <a:xfrm>
            <a:off x="9202166" y="303987"/>
            <a:ext cx="13347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n</a:t>
            </a:r>
            <a:r>
              <a:rPr sz="800" b="1" spc="4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38" name="object 1038"/>
          <p:cNvSpPr txBox="1"/>
          <p:nvPr/>
        </p:nvSpPr>
        <p:spPr>
          <a:xfrm>
            <a:off x="10887709" y="303987"/>
            <a:ext cx="420370" cy="215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671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4671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671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671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671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4671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105"/>
              </a:spcBef>
              <a:tabLst>
                <a:tab pos="35179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6710" algn="l"/>
              </a:tabLst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6	6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39" name="object 1039"/>
          <p:cNvSpPr txBox="1"/>
          <p:nvPr/>
        </p:nvSpPr>
        <p:spPr>
          <a:xfrm>
            <a:off x="11578843" y="30398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0" name="object 1040"/>
          <p:cNvSpPr txBox="1"/>
          <p:nvPr/>
        </p:nvSpPr>
        <p:spPr>
          <a:xfrm>
            <a:off x="11924918" y="30398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1" name="object 1041"/>
          <p:cNvSpPr txBox="1"/>
          <p:nvPr/>
        </p:nvSpPr>
        <p:spPr>
          <a:xfrm>
            <a:off x="9202166" y="439623"/>
            <a:ext cx="7581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Hüc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2" name="object 1042"/>
          <p:cNvSpPr txBox="1"/>
          <p:nvPr/>
        </p:nvSpPr>
        <p:spPr>
          <a:xfrm>
            <a:off x="11578843" y="43962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3" name="object 1043"/>
          <p:cNvSpPr txBox="1"/>
          <p:nvPr/>
        </p:nvSpPr>
        <p:spPr>
          <a:xfrm>
            <a:off x="11924918" y="43962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4" name="object 1044"/>
          <p:cNvSpPr txBox="1"/>
          <p:nvPr/>
        </p:nvSpPr>
        <p:spPr>
          <a:xfrm>
            <a:off x="9202166" y="574878"/>
            <a:ext cx="3549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Eko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5" dirty="0">
                <a:latin typeface="Cambria"/>
                <a:cs typeface="Cambria"/>
              </a:rPr>
              <a:t>ji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5" name="object 1045"/>
          <p:cNvSpPr txBox="1"/>
          <p:nvPr/>
        </p:nvSpPr>
        <p:spPr>
          <a:xfrm>
            <a:off x="11578843" y="57487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6" name="object 1046"/>
          <p:cNvSpPr txBox="1"/>
          <p:nvPr/>
        </p:nvSpPr>
        <p:spPr>
          <a:xfrm>
            <a:off x="11924918" y="57487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7" name="object 1047"/>
          <p:cNvSpPr txBox="1"/>
          <p:nvPr/>
        </p:nvSpPr>
        <p:spPr>
          <a:xfrm>
            <a:off x="9202166" y="710387"/>
            <a:ext cx="7404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u O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8" name="object 1048"/>
          <p:cNvSpPr txBox="1"/>
          <p:nvPr/>
        </p:nvSpPr>
        <p:spPr>
          <a:xfrm>
            <a:off x="11584051" y="71038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9" name="object 1049"/>
          <p:cNvSpPr txBox="1"/>
          <p:nvPr/>
        </p:nvSpPr>
        <p:spPr>
          <a:xfrm>
            <a:off x="9202166" y="846023"/>
            <a:ext cx="9131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Hüc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Bö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0" name="object 1050"/>
          <p:cNvSpPr txBox="1"/>
          <p:nvPr/>
        </p:nvSpPr>
        <p:spPr>
          <a:xfrm>
            <a:off x="11584051" y="84602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1" name="object 1051"/>
          <p:cNvSpPr txBox="1"/>
          <p:nvPr/>
        </p:nvSpPr>
        <p:spPr>
          <a:xfrm>
            <a:off x="11924918" y="84602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2" name="object 1052"/>
          <p:cNvSpPr txBox="1"/>
          <p:nvPr/>
        </p:nvSpPr>
        <p:spPr>
          <a:xfrm>
            <a:off x="9202166" y="981532"/>
            <a:ext cx="7708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dde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şl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3" name="object 1053"/>
          <p:cNvSpPr txBox="1"/>
          <p:nvPr/>
        </p:nvSpPr>
        <p:spPr>
          <a:xfrm>
            <a:off x="11584051" y="98153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4" name="object 1054"/>
          <p:cNvSpPr txBox="1"/>
          <p:nvPr/>
        </p:nvSpPr>
        <p:spPr>
          <a:xfrm>
            <a:off x="9202166" y="1116787"/>
            <a:ext cx="7270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5" name="object 1055"/>
          <p:cNvSpPr txBox="1"/>
          <p:nvPr/>
        </p:nvSpPr>
        <p:spPr>
          <a:xfrm>
            <a:off x="11584051" y="111678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6" name="object 1056"/>
          <p:cNvSpPr txBox="1"/>
          <p:nvPr/>
        </p:nvSpPr>
        <p:spPr>
          <a:xfrm>
            <a:off x="9202166" y="1252423"/>
            <a:ext cx="6686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Sı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7" name="object 1057"/>
          <p:cNvSpPr txBox="1"/>
          <p:nvPr/>
        </p:nvSpPr>
        <p:spPr>
          <a:xfrm>
            <a:off x="11578843" y="125242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8" name="object 1058"/>
          <p:cNvSpPr txBox="1"/>
          <p:nvPr/>
        </p:nvSpPr>
        <p:spPr>
          <a:xfrm>
            <a:off x="11924918" y="125242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9" name="object 1059"/>
          <p:cNvSpPr txBox="1"/>
          <p:nvPr/>
        </p:nvSpPr>
        <p:spPr>
          <a:xfrm>
            <a:off x="9202166" y="1387932"/>
            <a:ext cx="3746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0" name="object 1060"/>
          <p:cNvSpPr txBox="1"/>
          <p:nvPr/>
        </p:nvSpPr>
        <p:spPr>
          <a:xfrm>
            <a:off x="11584051" y="138793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1" name="object 1061"/>
          <p:cNvSpPr txBox="1"/>
          <p:nvPr/>
        </p:nvSpPr>
        <p:spPr>
          <a:xfrm>
            <a:off x="9202166" y="1523568"/>
            <a:ext cx="44830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5" dirty="0">
                <a:latin typeface="Cambria"/>
                <a:cs typeface="Cambria"/>
              </a:rPr>
              <a:t>n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le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2" name="object 1062"/>
          <p:cNvSpPr txBox="1"/>
          <p:nvPr/>
        </p:nvSpPr>
        <p:spPr>
          <a:xfrm>
            <a:off x="11584051" y="152356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3" name="object 1063"/>
          <p:cNvSpPr txBox="1"/>
          <p:nvPr/>
        </p:nvSpPr>
        <p:spPr>
          <a:xfrm>
            <a:off x="9202166" y="1661106"/>
            <a:ext cx="848994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it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5" dirty="0">
                <a:latin typeface="Cambria"/>
                <a:cs typeface="Cambria"/>
              </a:rPr>
              <a:t>j</a:t>
            </a: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4" name="object 1064"/>
          <p:cNvSpPr txBox="1"/>
          <p:nvPr/>
        </p:nvSpPr>
        <p:spPr>
          <a:xfrm>
            <a:off x="11584051" y="165856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5" name="object 1065"/>
          <p:cNvSpPr txBox="1"/>
          <p:nvPr/>
        </p:nvSpPr>
        <p:spPr>
          <a:xfrm>
            <a:off x="11930126" y="165856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6" name="object 1066"/>
          <p:cNvSpPr txBox="1"/>
          <p:nvPr/>
        </p:nvSpPr>
        <p:spPr>
          <a:xfrm>
            <a:off x="9202166" y="1794332"/>
            <a:ext cx="8039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Kal</a:t>
            </a:r>
            <a:r>
              <a:rPr sz="800" b="1" spc="5" dirty="0">
                <a:latin typeface="Cambria"/>
                <a:cs typeface="Cambria"/>
              </a:rPr>
              <a:t>ıtı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vr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7" name="object 1067"/>
          <p:cNvSpPr txBox="1"/>
          <p:nvPr/>
        </p:nvSpPr>
        <p:spPr>
          <a:xfrm>
            <a:off x="11578843" y="179433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8" name="object 1068"/>
          <p:cNvSpPr txBox="1"/>
          <p:nvPr/>
        </p:nvSpPr>
        <p:spPr>
          <a:xfrm>
            <a:off x="11924918" y="179433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9" name="object 1069"/>
          <p:cNvSpPr txBox="1"/>
          <p:nvPr/>
        </p:nvSpPr>
        <p:spPr>
          <a:xfrm>
            <a:off x="9202166" y="1929968"/>
            <a:ext cx="12934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n</a:t>
            </a:r>
            <a:r>
              <a:rPr sz="800" b="1" spc="4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ze</a:t>
            </a:r>
            <a:r>
              <a:rPr sz="800" b="1" spc="-10" dirty="0">
                <a:latin typeface="Cambria"/>
                <a:cs typeface="Cambria"/>
              </a:rPr>
              <a:t>ll</a:t>
            </a:r>
            <a:r>
              <a:rPr sz="800" b="1" spc="5" dirty="0">
                <a:latin typeface="Cambria"/>
                <a:cs typeface="Cambria"/>
              </a:rPr>
              <a:t>ik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0" name="object 1070"/>
          <p:cNvSpPr txBox="1"/>
          <p:nvPr/>
        </p:nvSpPr>
        <p:spPr>
          <a:xfrm>
            <a:off x="11584051" y="192996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1" name="object 1071"/>
          <p:cNvSpPr txBox="1"/>
          <p:nvPr/>
        </p:nvSpPr>
        <p:spPr>
          <a:xfrm>
            <a:off x="11930126" y="192996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2" name="object 1072"/>
          <p:cNvSpPr txBox="1"/>
          <p:nvPr/>
        </p:nvSpPr>
        <p:spPr>
          <a:xfrm>
            <a:off x="9202166" y="2065477"/>
            <a:ext cx="6330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b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3" name="object 1073"/>
          <p:cNvSpPr txBox="1"/>
          <p:nvPr/>
        </p:nvSpPr>
        <p:spPr>
          <a:xfrm>
            <a:off x="11584051" y="206547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4" name="object 1074"/>
          <p:cNvSpPr txBox="1"/>
          <p:nvPr/>
        </p:nvSpPr>
        <p:spPr>
          <a:xfrm>
            <a:off x="9202166" y="2201113"/>
            <a:ext cx="471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le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5" name="object 1075"/>
          <p:cNvSpPr txBox="1"/>
          <p:nvPr/>
        </p:nvSpPr>
        <p:spPr>
          <a:xfrm>
            <a:off x="11584051" y="22011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6" name="object 1076"/>
          <p:cNvSpPr txBox="1"/>
          <p:nvPr/>
        </p:nvSpPr>
        <p:spPr>
          <a:xfrm>
            <a:off x="9731375" y="2336368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7" name="object 1077"/>
          <p:cNvSpPr txBox="1"/>
          <p:nvPr/>
        </p:nvSpPr>
        <p:spPr>
          <a:xfrm>
            <a:off x="11578843" y="233636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6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8" name="object 1078"/>
          <p:cNvSpPr txBox="1"/>
          <p:nvPr/>
        </p:nvSpPr>
        <p:spPr>
          <a:xfrm>
            <a:off x="11924918" y="233636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6</a:t>
            </a:r>
            <a:endParaRPr sz="800">
              <a:latin typeface="Cambria"/>
              <a:cs typeface="Cambria"/>
            </a:endParaRPr>
          </a:p>
        </p:txBody>
      </p:sp>
      <p:graphicFrame>
        <p:nvGraphicFramePr>
          <p:cNvPr id="1022" name="object 1022"/>
          <p:cNvGraphicFramePr>
            <a:graphicFrameLocks noGrp="1"/>
          </p:cNvGraphicFramePr>
          <p:nvPr/>
        </p:nvGraphicFramePr>
        <p:xfrm>
          <a:off x="6074283" y="443687"/>
          <a:ext cx="3032758" cy="3487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383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700" b="1" spc="-1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700" b="1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700" b="1" spc="-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700" b="1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700" b="1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Ka</a:t>
                      </a:r>
                      <a:r>
                        <a:rPr sz="700" b="1" spc="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700" b="1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700" b="1" spc="-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lar</a:t>
                      </a:r>
                      <a:r>
                        <a:rPr sz="700" b="1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00" b="1" spc="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7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00" b="1" spc="-5" dirty="0">
                          <a:latin typeface="Cambria"/>
                          <a:cs typeface="Cambria"/>
                        </a:rPr>
                        <a:t>İ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şl</a:t>
                      </a:r>
                      <a:r>
                        <a:rPr sz="700" b="1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m </a:t>
                      </a:r>
                      <a:r>
                        <a:rPr sz="7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700" b="1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700" b="1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7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700" b="1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700" b="1" spc="-5" dirty="0">
                          <a:latin typeface="Cambria"/>
                          <a:cs typeface="Cambria"/>
                        </a:rPr>
                        <a:t>ğ</a:t>
                      </a:r>
                      <a:r>
                        <a:rPr sz="700" b="1" dirty="0">
                          <a:latin typeface="Cambria"/>
                          <a:cs typeface="Cambria"/>
                        </a:rPr>
                        <a:t>i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48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asa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ı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545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Bö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v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Bö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bi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964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-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OK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-10" dirty="0">
                          <a:latin typeface="Cambria"/>
                          <a:cs typeface="Cambria"/>
                        </a:rPr>
                        <a:t>Ras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marL="2540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marR="381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849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ş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z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412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412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412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412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24129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116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Mu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ğ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24129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4129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4129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4129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4129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545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sl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 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812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607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ö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 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568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Ç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Den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Ç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ö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z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561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–O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ı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3715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3715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3715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3715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3715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403">
                <a:tc>
                  <a:txBody>
                    <a:bodyPr/>
                    <a:lstStyle/>
                    <a:p>
                      <a:pPr marL="93345">
                        <a:lnSpc>
                          <a:spcPts val="95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371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95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10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371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95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12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371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95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13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371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95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11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371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546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418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628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-K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mbi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on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113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768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İ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546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419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tı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1025" name="object 1025"/>
          <p:cNvGraphicFramePr>
            <a:graphicFrameLocks noGrp="1"/>
          </p:cNvGraphicFramePr>
          <p:nvPr/>
        </p:nvGraphicFramePr>
        <p:xfrm>
          <a:off x="4773676" y="6445453"/>
          <a:ext cx="7363838" cy="330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3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87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04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7781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tabLst>
                          <a:tab pos="499109" algn="l"/>
                          <a:tab pos="2171065" algn="l"/>
                          <a:tab pos="2514600" algn="l"/>
                          <a:tab pos="2872105" algn="l"/>
                        </a:tabLst>
                      </a:pPr>
                      <a:r>
                        <a:rPr sz="1200" b="1" baseline="-13888" dirty="0">
                          <a:latin typeface="Cambria"/>
                          <a:cs typeface="Cambria"/>
                        </a:rPr>
                        <a:t>1	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	–	–	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9862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930"/>
                        </a:lnSpc>
                        <a:tabLst>
                          <a:tab pos="462915" algn="l"/>
                        </a:tabLst>
                      </a:pPr>
                      <a:r>
                        <a:rPr sz="1200" b="1" baseline="17361" dirty="0">
                          <a:latin typeface="Cambria"/>
                          <a:cs typeface="Cambria"/>
                        </a:rPr>
                        <a:t>–	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Kar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ş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9862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R="136525" algn="r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9862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9862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9862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9862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3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1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1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1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tabLst>
                          <a:tab pos="1020444" algn="l"/>
                          <a:tab pos="2135505" algn="l"/>
                          <a:tab pos="2479040" algn="l"/>
                          <a:tab pos="2959100" algn="r"/>
                        </a:tabLst>
                      </a:pP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5	</a:t>
                      </a:r>
                      <a:r>
                        <a:rPr sz="1200" b="1" spc="7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1200" b="1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1200" b="1" spc="7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sz="1200" b="1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200" b="1" spc="-7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200" b="1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M	</a:t>
                      </a:r>
                      <a:r>
                        <a:rPr sz="1200" b="1" spc="7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sz="1200" b="1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1	</a:t>
                      </a:r>
                      <a:r>
                        <a:rPr sz="1200" b="1" spc="7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10</a:t>
                      </a:r>
                      <a:r>
                        <a:rPr sz="1200" b="1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 	</a:t>
                      </a:r>
                      <a:r>
                        <a:rPr sz="1200" b="1" spc="7" baseline="3472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200" baseline="3472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862">
                      <a:solidFill>
                        <a:srgbClr val="FFFFFF"/>
                      </a:solidFill>
                      <a:prstDash val="solid"/>
                    </a:lnT>
                    <a:lnB w="12701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tabLst>
                          <a:tab pos="462915" algn="l"/>
                        </a:tabLst>
                      </a:pPr>
                      <a:r>
                        <a:rPr sz="1200" b="1" spc="7" baseline="-10416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sz="1200" b="1" baseline="-10416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0	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de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862">
                      <a:solidFill>
                        <a:srgbClr val="FFFFFF"/>
                      </a:solidFill>
                      <a:prstDash val="solid"/>
                    </a:lnT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9862">
                      <a:solidFill>
                        <a:srgbClr val="FFFFFF"/>
                      </a:solidFill>
                      <a:prstDash val="solid"/>
                    </a:lnT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9862">
                      <a:solidFill>
                        <a:srgbClr val="FFFFFF"/>
                      </a:solidFill>
                      <a:prstDash val="solid"/>
                    </a:lnT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9862">
                      <a:solidFill>
                        <a:srgbClr val="FFFFFF"/>
                      </a:solidFill>
                      <a:prstDash val="solid"/>
                    </a:lnT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9862">
                      <a:solidFill>
                        <a:srgbClr val="FFFFFF"/>
                      </a:solidFill>
                      <a:prstDash val="solid"/>
                    </a:lnT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197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8394" y="144336"/>
            <a:ext cx="19843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M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TE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M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İ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K SORU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ĞI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4592" y="3624262"/>
            <a:ext cx="187261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G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ETRİ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 S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ORU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ĞI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320" y="4041597"/>
            <a:ext cx="1304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ze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Üçg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 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ze</a:t>
            </a:r>
            <a:r>
              <a:rPr sz="800" b="1" spc="-10" dirty="0">
                <a:latin typeface="Cambria"/>
                <a:cs typeface="Cambria"/>
              </a:rPr>
              <a:t>ll</a:t>
            </a:r>
            <a:r>
              <a:rPr sz="800" b="1" spc="5" dirty="0">
                <a:latin typeface="Cambria"/>
                <a:cs typeface="Cambria"/>
              </a:rPr>
              <a:t>ik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4351" y="404159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3766" y="404159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7184" y="404159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2126" y="404159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4320" y="4173169"/>
            <a:ext cx="8978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Üçg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dirty="0">
                <a:latin typeface="Cambria"/>
                <a:cs typeface="Cambria"/>
              </a:rPr>
              <a:t>de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nze</a:t>
            </a:r>
            <a:r>
              <a:rPr sz="800" b="1" spc="-10" dirty="0">
                <a:latin typeface="Cambria"/>
                <a:cs typeface="Cambria"/>
              </a:rPr>
              <a:t>rl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k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59304" y="417316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53766" y="417316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2390" y="417316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2126" y="417316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74101" y="2823147"/>
            <a:ext cx="3289300" cy="939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0715">
              <a:lnSpc>
                <a:spcPct val="100000"/>
              </a:lnSpc>
            </a:pP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TÜR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KD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İ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İ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 V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E E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sz="1000" b="1" spc="10" dirty="0">
                <a:solidFill>
                  <a:srgbClr val="FFFFFF"/>
                </a:solidFill>
                <a:latin typeface="Cambria"/>
                <a:cs typeface="Cambria"/>
              </a:rPr>
              <a:t>B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İ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TI  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ORU</a:t>
            </a:r>
            <a:r>
              <a:rPr sz="10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ĞI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endParaRPr sz="1000">
              <a:latin typeface="Cambria"/>
              <a:cs typeface="Cambria"/>
            </a:endParaRPr>
          </a:p>
          <a:p>
            <a:pPr marL="800100">
              <a:lnSpc>
                <a:spcPct val="100000"/>
              </a:lnSpc>
              <a:spcBef>
                <a:spcPts val="55"/>
              </a:spcBef>
              <a:tabLst>
                <a:tab pos="2215515" algn="l"/>
                <a:tab pos="2613025" algn="l"/>
                <a:tab pos="3032125" algn="l"/>
              </a:tabLst>
            </a:pP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8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9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2306955" algn="l"/>
                <a:tab pos="2704465" algn="l"/>
                <a:tab pos="3123565" algn="l"/>
              </a:tabLst>
            </a:pPr>
            <a:r>
              <a:rPr sz="800" b="1" spc="-5" dirty="0">
                <a:latin typeface="Cambria"/>
                <a:cs typeface="Cambria"/>
              </a:rPr>
              <a:t>An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2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	4	4 	6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2312035" algn="l"/>
                <a:tab pos="2709545" algn="l"/>
                <a:tab pos="3128645" algn="l"/>
              </a:tabLst>
            </a:pPr>
            <a:r>
              <a:rPr sz="800" b="1" spc="-1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 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	–	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2312035" algn="l"/>
                <a:tab pos="2709545" algn="l"/>
                <a:tab pos="3128645" algn="l"/>
              </a:tabLst>
            </a:pP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n </a:t>
            </a:r>
            <a:r>
              <a:rPr sz="800" b="1" spc="5" dirty="0">
                <a:latin typeface="Cambria"/>
                <a:cs typeface="Cambria"/>
              </a:rPr>
              <a:t>Sı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as</a:t>
            </a:r>
            <a:r>
              <a:rPr sz="800" b="1" dirty="0">
                <a:latin typeface="Cambria"/>
                <a:cs typeface="Cambria"/>
              </a:rPr>
              <a:t>ı	–	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2306955" algn="l"/>
                <a:tab pos="2704465" algn="l"/>
                <a:tab pos="3123565" algn="l"/>
              </a:tabLst>
            </a:pPr>
            <a:r>
              <a:rPr sz="800" b="1" spc="5" dirty="0">
                <a:latin typeface="Cambria"/>
                <a:cs typeface="Cambria"/>
              </a:rPr>
              <a:t>Şii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	3	3 	3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2306955" algn="l"/>
                <a:tab pos="2704465" algn="l"/>
                <a:tab pos="3123565" algn="l"/>
              </a:tabLst>
            </a:pPr>
            <a:r>
              <a:rPr sz="800" b="1" spc="-5" dirty="0">
                <a:latin typeface="Cambria"/>
                <a:cs typeface="Cambria"/>
              </a:rPr>
              <a:t>Ed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b</a:t>
            </a: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ana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r	1	1 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05006" y="2977718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696700" y="3108906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701780" y="324086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701780" y="337230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696700" y="350375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696700" y="363532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74101" y="3779736"/>
            <a:ext cx="173482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latin typeface="Cambria"/>
                <a:cs typeface="Cambria"/>
              </a:rPr>
              <a:t>İ</a:t>
            </a:r>
            <a:r>
              <a:rPr sz="600" b="1" dirty="0">
                <a:latin typeface="Cambria"/>
                <a:cs typeface="Cambria"/>
              </a:rPr>
              <a:t>s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am</a:t>
            </a:r>
            <a:r>
              <a:rPr sz="600" b="1" spc="-10" dirty="0">
                <a:latin typeface="Cambria"/>
                <a:cs typeface="Cambria"/>
              </a:rPr>
              <a:t>i</a:t>
            </a:r>
            <a:r>
              <a:rPr sz="600" b="1" dirty="0">
                <a:latin typeface="Cambria"/>
                <a:cs typeface="Cambria"/>
              </a:rPr>
              <a:t>yet</a:t>
            </a:r>
            <a:r>
              <a:rPr sz="600" b="1" spc="25" dirty="0">
                <a:latin typeface="Cambria"/>
                <a:cs typeface="Cambria"/>
              </a:rPr>
              <a:t> </a:t>
            </a:r>
            <a:r>
              <a:rPr sz="600" b="1" dirty="0">
                <a:latin typeface="Cambria"/>
                <a:cs typeface="Cambria"/>
              </a:rPr>
              <a:t>Ö</a:t>
            </a:r>
            <a:r>
              <a:rPr sz="600" b="1" spc="-5" dirty="0">
                <a:latin typeface="Cambria"/>
                <a:cs typeface="Cambria"/>
              </a:rPr>
              <a:t>n</a:t>
            </a:r>
            <a:r>
              <a:rPr sz="600" b="1" dirty="0">
                <a:latin typeface="Cambria"/>
                <a:cs typeface="Cambria"/>
              </a:rPr>
              <a:t>cesi</a:t>
            </a:r>
            <a:r>
              <a:rPr sz="600" b="1" spc="-25" dirty="0">
                <a:latin typeface="Cambria"/>
                <a:cs typeface="Cambria"/>
              </a:rPr>
              <a:t> </a:t>
            </a:r>
            <a:r>
              <a:rPr sz="600" b="1" spc="-5" dirty="0">
                <a:latin typeface="Cambria"/>
                <a:cs typeface="Cambria"/>
              </a:rPr>
              <a:t>T</a:t>
            </a:r>
            <a:r>
              <a:rPr sz="600" b="1" dirty="0">
                <a:latin typeface="Cambria"/>
                <a:cs typeface="Cambria"/>
              </a:rPr>
              <a:t>ürk</a:t>
            </a:r>
            <a:r>
              <a:rPr sz="600" b="1" spc="10" dirty="0">
                <a:latin typeface="Cambria"/>
                <a:cs typeface="Cambria"/>
              </a:rPr>
              <a:t> </a:t>
            </a:r>
            <a:r>
              <a:rPr sz="600" b="1" spc="-10" dirty="0">
                <a:latin typeface="Cambria"/>
                <a:cs typeface="Cambria"/>
              </a:rPr>
              <a:t>E</a:t>
            </a:r>
            <a:r>
              <a:rPr sz="600" b="1" dirty="0">
                <a:latin typeface="Cambria"/>
                <a:cs typeface="Cambria"/>
              </a:rPr>
              <a:t>de</a:t>
            </a:r>
            <a:r>
              <a:rPr sz="600" b="1" spc="5" dirty="0">
                <a:latin typeface="Cambria"/>
                <a:cs typeface="Cambria"/>
              </a:rPr>
              <a:t>b</a:t>
            </a:r>
            <a:r>
              <a:rPr sz="600" b="1" spc="-10" dirty="0">
                <a:latin typeface="Cambria"/>
                <a:cs typeface="Cambria"/>
              </a:rPr>
              <a:t>i</a:t>
            </a:r>
            <a:r>
              <a:rPr sz="600" b="1" dirty="0">
                <a:latin typeface="Cambria"/>
                <a:cs typeface="Cambria"/>
              </a:rPr>
              <a:t>yatı</a:t>
            </a:r>
            <a:r>
              <a:rPr sz="600" b="1" spc="20" dirty="0">
                <a:latin typeface="Cambria"/>
                <a:cs typeface="Cambria"/>
              </a:rPr>
              <a:t> </a:t>
            </a:r>
            <a:r>
              <a:rPr sz="600" b="1" dirty="0">
                <a:latin typeface="Cambria"/>
                <a:cs typeface="Cambria"/>
              </a:rPr>
              <a:t>ve</a:t>
            </a:r>
            <a:r>
              <a:rPr sz="600" b="1" spc="-10" dirty="0">
                <a:latin typeface="Cambria"/>
                <a:cs typeface="Cambria"/>
              </a:rPr>
              <a:t> G</a:t>
            </a:r>
            <a:r>
              <a:rPr sz="600" b="1" dirty="0">
                <a:latin typeface="Cambria"/>
                <a:cs typeface="Cambria"/>
              </a:rPr>
              <a:t>eç</a:t>
            </a:r>
            <a:r>
              <a:rPr sz="600" b="1" spc="-10" dirty="0">
                <a:latin typeface="Cambria"/>
                <a:cs typeface="Cambria"/>
              </a:rPr>
              <a:t>i</a:t>
            </a:r>
            <a:r>
              <a:rPr sz="600" b="1" dirty="0">
                <a:latin typeface="Cambria"/>
                <a:cs typeface="Cambria"/>
              </a:rPr>
              <a:t>ş</a:t>
            </a:r>
            <a:r>
              <a:rPr sz="600" b="1" spc="10" dirty="0">
                <a:latin typeface="Cambria"/>
                <a:cs typeface="Cambria"/>
              </a:rPr>
              <a:t> </a:t>
            </a:r>
            <a:r>
              <a:rPr sz="600" b="1" spc="-5" dirty="0">
                <a:latin typeface="Cambria"/>
                <a:cs typeface="Cambria"/>
              </a:rPr>
              <a:t>D</a:t>
            </a:r>
            <a:r>
              <a:rPr sz="600" b="1" dirty="0">
                <a:latin typeface="Cambria"/>
                <a:cs typeface="Cambria"/>
              </a:rPr>
              <a:t>ö</a:t>
            </a:r>
            <a:r>
              <a:rPr sz="600" b="1" spc="-5" dirty="0">
                <a:latin typeface="Cambria"/>
                <a:cs typeface="Cambria"/>
              </a:rPr>
              <a:t>n</a:t>
            </a:r>
            <a:r>
              <a:rPr sz="600" b="1" dirty="0">
                <a:latin typeface="Cambria"/>
                <a:cs typeface="Cambria"/>
              </a:rPr>
              <a:t>e</a:t>
            </a:r>
            <a:r>
              <a:rPr sz="600" b="1" spc="5" dirty="0">
                <a:latin typeface="Cambria"/>
                <a:cs typeface="Cambria"/>
              </a:rPr>
              <a:t>m</a:t>
            </a:r>
            <a:r>
              <a:rPr sz="600" b="1" dirty="0">
                <a:latin typeface="Cambria"/>
                <a:cs typeface="Cambria"/>
              </a:rPr>
              <a:t>i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38130" y="3766642"/>
            <a:ext cx="963930" cy="117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">
              <a:lnSpc>
                <a:spcPct val="100000"/>
              </a:lnSpc>
              <a:tabLst>
                <a:tab pos="440055" algn="l"/>
                <a:tab pos="859155" algn="l"/>
              </a:tabLst>
            </a:pPr>
            <a:r>
              <a:rPr sz="800" b="1" dirty="0">
                <a:latin typeface="Cambria"/>
                <a:cs typeface="Cambria"/>
              </a:rPr>
              <a:t>–	1	1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75"/>
              </a:spcBef>
              <a:tabLst>
                <a:tab pos="440055" algn="l"/>
                <a:tab pos="859155" algn="l"/>
              </a:tabLst>
            </a:pPr>
            <a:r>
              <a:rPr sz="800" b="1" dirty="0">
                <a:latin typeface="Cambria"/>
                <a:cs typeface="Cambria"/>
              </a:rPr>
              <a:t>1	2	2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75"/>
              </a:spcBef>
              <a:tabLst>
                <a:tab pos="440055" algn="l"/>
                <a:tab pos="859155" algn="l"/>
              </a:tabLst>
            </a:pPr>
            <a:r>
              <a:rPr sz="800" b="1" dirty="0">
                <a:latin typeface="Cambria"/>
                <a:cs typeface="Cambria"/>
              </a:rPr>
              <a:t>5	3	4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75"/>
              </a:spcBef>
              <a:tabLst>
                <a:tab pos="440055" algn="l"/>
                <a:tab pos="859155" algn="l"/>
              </a:tabLst>
            </a:pPr>
            <a:r>
              <a:rPr sz="800" b="1" dirty="0">
                <a:latin typeface="Cambria"/>
                <a:cs typeface="Cambria"/>
              </a:rPr>
              <a:t>3	2	1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75"/>
              </a:spcBef>
              <a:tabLst>
                <a:tab pos="440055" algn="l"/>
                <a:tab pos="859155" algn="l"/>
              </a:tabLst>
            </a:pPr>
            <a:r>
              <a:rPr sz="800" b="1" dirty="0">
                <a:latin typeface="Cambria"/>
                <a:cs typeface="Cambria"/>
              </a:rPr>
              <a:t>1	1	1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75"/>
              </a:spcBef>
              <a:tabLst>
                <a:tab pos="440055" algn="l"/>
                <a:tab pos="859155" algn="l"/>
              </a:tabLst>
            </a:pPr>
            <a:r>
              <a:rPr sz="800" b="1" dirty="0">
                <a:latin typeface="Cambria"/>
                <a:cs typeface="Cambria"/>
              </a:rPr>
              <a:t>1	1	1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75"/>
              </a:spcBef>
              <a:tabLst>
                <a:tab pos="440055" algn="l"/>
                <a:tab pos="859155" algn="l"/>
              </a:tabLst>
            </a:pPr>
            <a:r>
              <a:rPr sz="800" b="1" dirty="0">
                <a:latin typeface="Cambria"/>
                <a:cs typeface="Cambria"/>
              </a:rPr>
              <a:t>4	5	2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75"/>
              </a:spcBef>
              <a:tabLst>
                <a:tab pos="440055" algn="l"/>
                <a:tab pos="859155" algn="l"/>
              </a:tabLst>
            </a:pPr>
            <a:r>
              <a:rPr sz="800" b="1" dirty="0">
                <a:latin typeface="Cambria"/>
                <a:cs typeface="Cambria"/>
              </a:rPr>
              <a:t>1	1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09575" algn="l"/>
                <a:tab pos="828675" algn="l"/>
              </a:tabLst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4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4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24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696700" y="376664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74101" y="3897830"/>
            <a:ext cx="70993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-10" dirty="0">
                <a:latin typeface="Cambria"/>
                <a:cs typeface="Cambria"/>
              </a:rPr>
              <a:t>al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ya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96700" y="3897830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74101" y="4029913"/>
            <a:ext cx="7632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n Ed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bi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696700" y="402991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6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74101" y="4161358"/>
            <a:ext cx="9334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nz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Ed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bi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696700" y="416135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174101" y="4292803"/>
            <a:ext cx="17767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erve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5" dirty="0">
                <a:latin typeface="Cambria"/>
                <a:cs typeface="Cambria"/>
              </a:rPr>
              <a:t>-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2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Fünun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-20" dirty="0">
                <a:latin typeface="Cambria"/>
                <a:cs typeface="Cambria"/>
              </a:rPr>
              <a:t>-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2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Ed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bi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696700" y="42928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74101" y="4424248"/>
            <a:ext cx="6718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ll</a:t>
            </a: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Ed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bi</a:t>
            </a:r>
            <a:r>
              <a:rPr sz="800" b="1" spc="-10" dirty="0">
                <a:latin typeface="Cambria"/>
                <a:cs typeface="Cambria"/>
              </a:rPr>
              <a:t>ya</a:t>
            </a:r>
            <a:r>
              <a:rPr sz="800" b="1" dirty="0">
                <a:latin typeface="Cambria"/>
                <a:cs typeface="Cambria"/>
              </a:rPr>
              <a:t>t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696700" y="442424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74101" y="4555693"/>
            <a:ext cx="14331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Cu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hu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ye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ne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Ed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bi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696700" y="45556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74101" y="4687138"/>
            <a:ext cx="8699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Ed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bi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Ak</a:t>
            </a:r>
            <a:r>
              <a:rPr sz="800" b="1" spc="5" dirty="0">
                <a:latin typeface="Cambria"/>
                <a:cs typeface="Cambria"/>
              </a:rPr>
              <a:t>ım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696700" y="46871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989694" y="4818837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666219" y="4818837"/>
            <a:ext cx="147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24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152508" y="4973637"/>
            <a:ext cx="17386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 T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sz="1000" b="1" spc="-15" dirty="0">
                <a:solidFill>
                  <a:srgbClr val="FFFFFF"/>
                </a:solidFill>
                <a:latin typeface="Cambria"/>
                <a:cs typeface="Cambria"/>
              </a:rPr>
              <a:t>İ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H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-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r>
              <a:rPr sz="10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ORU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ĞI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900414" y="5132895"/>
            <a:ext cx="3011170" cy="159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58595" algn="l"/>
              </a:tabLst>
            </a:pPr>
            <a:r>
              <a:rPr sz="1000" b="1" spc="-10" dirty="0">
                <a:solidFill>
                  <a:srgbClr val="0D0D0D"/>
                </a:solidFill>
                <a:latin typeface="Cambria"/>
                <a:cs typeface="Cambria"/>
              </a:rPr>
              <a:t>KO</a:t>
            </a:r>
            <a:r>
              <a:rPr sz="1000" b="1" spc="-5" dirty="0">
                <a:solidFill>
                  <a:srgbClr val="0D0D0D"/>
                </a:solidFill>
                <a:latin typeface="Cambria"/>
                <a:cs typeface="Cambria"/>
              </a:rPr>
              <a:t>N</a:t>
            </a:r>
            <a:r>
              <a:rPr sz="1000" b="1" dirty="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sz="1000" b="1" spc="-5" dirty="0">
                <a:solidFill>
                  <a:srgbClr val="0D0D0D"/>
                </a:solidFill>
                <a:latin typeface="Cambria"/>
                <a:cs typeface="Cambria"/>
              </a:rPr>
              <a:t>LA</a:t>
            </a:r>
            <a:r>
              <a:rPr sz="1000" b="1" spc="-10" dirty="0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sz="1000" b="1" dirty="0">
                <a:solidFill>
                  <a:srgbClr val="0D0D0D"/>
                </a:solidFill>
                <a:latin typeface="Cambria"/>
                <a:cs typeface="Cambria"/>
              </a:rPr>
              <a:t>	</a:t>
            </a:r>
            <a:r>
              <a:rPr sz="1000" b="1" spc="5" dirty="0">
                <a:solidFill>
                  <a:srgbClr val="0D0D0D"/>
                </a:solidFill>
                <a:latin typeface="Cambria"/>
                <a:cs typeface="Cambria"/>
              </a:rPr>
              <a:t>201</a:t>
            </a:r>
            <a:r>
              <a:rPr sz="1000" b="1" dirty="0">
                <a:solidFill>
                  <a:srgbClr val="0D0D0D"/>
                </a:solidFill>
                <a:latin typeface="Cambria"/>
                <a:cs typeface="Cambria"/>
              </a:rPr>
              <a:t>8  </a:t>
            </a:r>
            <a:r>
              <a:rPr sz="1000" b="1" spc="7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1000" b="1" spc="5" dirty="0">
                <a:solidFill>
                  <a:srgbClr val="0D0D0D"/>
                </a:solidFill>
                <a:latin typeface="Cambria"/>
                <a:cs typeface="Cambria"/>
              </a:rPr>
              <a:t>201</a:t>
            </a:r>
            <a:r>
              <a:rPr sz="1000" b="1" dirty="0">
                <a:solidFill>
                  <a:srgbClr val="0D0D0D"/>
                </a:solidFill>
                <a:latin typeface="Cambria"/>
                <a:cs typeface="Cambria"/>
              </a:rPr>
              <a:t>9   </a:t>
            </a:r>
            <a:r>
              <a:rPr sz="1000" b="1" spc="65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1000" b="1" spc="5" dirty="0">
                <a:solidFill>
                  <a:srgbClr val="0D0D0D"/>
                </a:solidFill>
                <a:latin typeface="Cambria"/>
                <a:cs typeface="Cambria"/>
              </a:rPr>
              <a:t>202</a:t>
            </a:r>
            <a:r>
              <a:rPr sz="1000" b="1" dirty="0">
                <a:solidFill>
                  <a:srgbClr val="0D0D0D"/>
                </a:solidFill>
                <a:latin typeface="Cambria"/>
                <a:cs typeface="Cambria"/>
              </a:rPr>
              <a:t>0   </a:t>
            </a:r>
            <a:r>
              <a:rPr sz="1000" b="1" spc="-20" dirty="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sz="1000" b="1" spc="5" dirty="0">
                <a:solidFill>
                  <a:srgbClr val="0D0D0D"/>
                </a:solidFill>
                <a:latin typeface="Cambria"/>
                <a:cs typeface="Cambria"/>
              </a:rPr>
              <a:t>2021</a:t>
            </a:r>
            <a:endParaRPr sz="1000">
              <a:latin typeface="Cambria"/>
              <a:cs typeface="Cambria"/>
            </a:endParaRPr>
          </a:p>
          <a:p>
            <a:pPr marL="1993264">
              <a:lnSpc>
                <a:spcPct val="100000"/>
              </a:lnSpc>
              <a:spcBef>
                <a:spcPts val="75"/>
              </a:spcBef>
              <a:tabLst>
                <a:tab pos="2414270" algn="l"/>
              </a:tabLst>
            </a:pPr>
            <a:r>
              <a:rPr sz="800" b="1" spc="-5" dirty="0">
                <a:latin typeface="Cambria"/>
                <a:cs typeface="Cambria"/>
              </a:rPr>
              <a:t>-	-</a:t>
            </a:r>
            <a:endParaRPr sz="800">
              <a:latin typeface="Cambria"/>
              <a:cs typeface="Cambria"/>
            </a:endParaRPr>
          </a:p>
          <a:p>
            <a:pPr marL="1978025">
              <a:lnSpc>
                <a:spcPct val="100000"/>
              </a:lnSpc>
              <a:spcBef>
                <a:spcPts val="75"/>
              </a:spcBef>
              <a:tabLst>
                <a:tab pos="240157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978025">
              <a:lnSpc>
                <a:spcPct val="100000"/>
              </a:lnSpc>
              <a:spcBef>
                <a:spcPts val="75"/>
              </a:spcBef>
              <a:tabLst>
                <a:tab pos="2401570" algn="l"/>
              </a:tabLst>
            </a:pPr>
            <a:r>
              <a:rPr sz="800" b="1" dirty="0">
                <a:latin typeface="Cambria"/>
                <a:cs typeface="Cambria"/>
              </a:rPr>
              <a:t>1	2</a:t>
            </a:r>
            <a:endParaRPr sz="800">
              <a:latin typeface="Cambria"/>
              <a:cs typeface="Cambria"/>
            </a:endParaRPr>
          </a:p>
          <a:p>
            <a:pPr marL="1993264">
              <a:lnSpc>
                <a:spcPct val="100000"/>
              </a:lnSpc>
              <a:spcBef>
                <a:spcPts val="75"/>
              </a:spcBef>
              <a:tabLst>
                <a:tab pos="2401570" algn="l"/>
              </a:tabLst>
            </a:pPr>
            <a:r>
              <a:rPr sz="800" b="1" spc="-5" dirty="0">
                <a:latin typeface="Cambria"/>
                <a:cs typeface="Cambria"/>
              </a:rPr>
              <a:t>-	1</a:t>
            </a:r>
            <a:endParaRPr sz="800">
              <a:latin typeface="Cambria"/>
              <a:cs typeface="Cambria"/>
            </a:endParaRPr>
          </a:p>
          <a:p>
            <a:pPr marL="1978025">
              <a:lnSpc>
                <a:spcPct val="100000"/>
              </a:lnSpc>
              <a:spcBef>
                <a:spcPts val="75"/>
              </a:spcBef>
              <a:tabLst>
                <a:tab pos="240157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978025">
              <a:lnSpc>
                <a:spcPct val="100000"/>
              </a:lnSpc>
              <a:spcBef>
                <a:spcPts val="75"/>
              </a:spcBef>
              <a:tabLst>
                <a:tab pos="2414270" algn="l"/>
              </a:tabLst>
            </a:pPr>
            <a:r>
              <a:rPr sz="800" b="1" dirty="0">
                <a:latin typeface="Cambria"/>
                <a:cs typeface="Cambria"/>
              </a:rPr>
              <a:t>1	</a:t>
            </a:r>
            <a:r>
              <a:rPr sz="800" b="1" spc="-5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  <a:p>
            <a:pPr marL="1978025">
              <a:lnSpc>
                <a:spcPct val="100000"/>
              </a:lnSpc>
              <a:spcBef>
                <a:spcPts val="75"/>
              </a:spcBef>
              <a:tabLst>
                <a:tab pos="2401570" algn="l"/>
              </a:tabLst>
            </a:pPr>
            <a:r>
              <a:rPr sz="800" b="1" dirty="0">
                <a:latin typeface="Cambria"/>
                <a:cs typeface="Cambria"/>
              </a:rPr>
              <a:t>3	2</a:t>
            </a:r>
            <a:endParaRPr sz="800">
              <a:latin typeface="Cambria"/>
              <a:cs typeface="Cambria"/>
            </a:endParaRPr>
          </a:p>
          <a:p>
            <a:pPr marL="1983105">
              <a:lnSpc>
                <a:spcPct val="100000"/>
              </a:lnSpc>
              <a:spcBef>
                <a:spcPts val="75"/>
              </a:spcBef>
              <a:tabLst>
                <a:tab pos="240157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978025">
              <a:lnSpc>
                <a:spcPct val="100000"/>
              </a:lnSpc>
              <a:spcBef>
                <a:spcPts val="75"/>
              </a:spcBef>
              <a:tabLst>
                <a:tab pos="240157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978025">
              <a:lnSpc>
                <a:spcPct val="100000"/>
              </a:lnSpc>
              <a:spcBef>
                <a:spcPts val="75"/>
              </a:spcBef>
              <a:tabLst>
                <a:tab pos="2401570" algn="l"/>
              </a:tabLst>
            </a:pPr>
            <a:r>
              <a:rPr sz="800" b="1" dirty="0">
                <a:latin typeface="Cambria"/>
                <a:cs typeface="Cambria"/>
              </a:rPr>
              <a:t>2	1</a:t>
            </a:r>
            <a:endParaRPr sz="800">
              <a:latin typeface="Cambria"/>
              <a:cs typeface="Cambria"/>
            </a:endParaRPr>
          </a:p>
          <a:p>
            <a:pPr marL="1947545">
              <a:lnSpc>
                <a:spcPct val="100000"/>
              </a:lnSpc>
              <a:spcBef>
                <a:spcPts val="75"/>
              </a:spcBef>
              <a:tabLst>
                <a:tab pos="2371725" algn="l"/>
              </a:tabLst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10	10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174101" y="5290007"/>
            <a:ext cx="7543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h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 </a:t>
            </a:r>
            <a:r>
              <a:rPr sz="800" b="1" spc="5" dirty="0">
                <a:latin typeface="Cambria"/>
                <a:cs typeface="Cambria"/>
              </a:rPr>
              <a:t>Z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468609" y="529000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716131" y="5290007"/>
            <a:ext cx="596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174101" y="5421579"/>
            <a:ext cx="11614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sa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ğ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n İ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ne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481309" y="5421579"/>
            <a:ext cx="596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703431" y="5421579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174101" y="5552961"/>
            <a:ext cx="13550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sla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ye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n</a:t>
            </a:r>
            <a:r>
              <a:rPr sz="800" b="1" spc="-2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oğu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dirty="0">
                <a:latin typeface="Cambria"/>
                <a:cs typeface="Cambria"/>
              </a:rPr>
              <a:t>u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468609" y="5552961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703431" y="5552961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174101" y="5697372"/>
            <a:ext cx="165862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latin typeface="Cambria"/>
                <a:cs typeface="Cambria"/>
              </a:rPr>
              <a:t>T</a:t>
            </a:r>
            <a:r>
              <a:rPr sz="600" b="1" dirty="0">
                <a:latin typeface="Cambria"/>
                <a:cs typeface="Cambria"/>
              </a:rPr>
              <a:t>ürk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er</a:t>
            </a:r>
            <a:r>
              <a:rPr sz="600" b="1" spc="-10" dirty="0">
                <a:latin typeface="Cambria"/>
                <a:cs typeface="Cambria"/>
              </a:rPr>
              <a:t>i</a:t>
            </a:r>
            <a:r>
              <a:rPr sz="600" b="1" dirty="0">
                <a:latin typeface="Cambria"/>
                <a:cs typeface="Cambria"/>
              </a:rPr>
              <a:t>n</a:t>
            </a:r>
            <a:r>
              <a:rPr sz="600" b="1" spc="5" dirty="0">
                <a:latin typeface="Cambria"/>
                <a:cs typeface="Cambria"/>
              </a:rPr>
              <a:t> </a:t>
            </a:r>
            <a:r>
              <a:rPr sz="600" b="1" spc="-15" dirty="0">
                <a:latin typeface="Cambria"/>
                <a:cs typeface="Cambria"/>
              </a:rPr>
              <a:t>İ</a:t>
            </a:r>
            <a:r>
              <a:rPr sz="600" b="1" dirty="0">
                <a:latin typeface="Cambria"/>
                <a:cs typeface="Cambria"/>
              </a:rPr>
              <a:t>s</a:t>
            </a:r>
            <a:r>
              <a:rPr sz="600" b="1" spc="-5" dirty="0">
                <a:latin typeface="Cambria"/>
                <a:cs typeface="Cambria"/>
              </a:rPr>
              <a:t>l.</a:t>
            </a:r>
            <a:r>
              <a:rPr sz="600" b="1" dirty="0">
                <a:latin typeface="Cambria"/>
                <a:cs typeface="Cambria"/>
              </a:rPr>
              <a:t> </a:t>
            </a:r>
            <a:r>
              <a:rPr sz="600" b="1" spc="15" dirty="0">
                <a:latin typeface="Cambria"/>
                <a:cs typeface="Cambria"/>
              </a:rPr>
              <a:t> </a:t>
            </a:r>
            <a:r>
              <a:rPr sz="600" b="1" spc="-15" dirty="0">
                <a:latin typeface="Cambria"/>
                <a:cs typeface="Cambria"/>
              </a:rPr>
              <a:t>K</a:t>
            </a:r>
            <a:r>
              <a:rPr sz="600" b="1" dirty="0">
                <a:latin typeface="Cambria"/>
                <a:cs typeface="Cambria"/>
              </a:rPr>
              <a:t>a</a:t>
            </a:r>
            <a:r>
              <a:rPr sz="600" b="1" spc="5" dirty="0">
                <a:latin typeface="Cambria"/>
                <a:cs typeface="Cambria"/>
              </a:rPr>
              <a:t>b</a:t>
            </a:r>
            <a:r>
              <a:rPr sz="600" b="1" dirty="0">
                <a:latin typeface="Cambria"/>
                <a:cs typeface="Cambria"/>
              </a:rPr>
              <a:t>.</a:t>
            </a:r>
            <a:r>
              <a:rPr sz="600" b="1" spc="5" dirty="0">
                <a:latin typeface="Cambria"/>
                <a:cs typeface="Cambria"/>
              </a:rPr>
              <a:t> </a:t>
            </a:r>
            <a:r>
              <a:rPr sz="600" b="1" dirty="0">
                <a:latin typeface="Cambria"/>
                <a:cs typeface="Cambria"/>
              </a:rPr>
              <a:t>ve</a:t>
            </a:r>
            <a:r>
              <a:rPr sz="600" b="1" spc="5" dirty="0">
                <a:latin typeface="Cambria"/>
                <a:cs typeface="Cambria"/>
              </a:rPr>
              <a:t> </a:t>
            </a:r>
            <a:r>
              <a:rPr sz="600" b="1" spc="-15" dirty="0">
                <a:latin typeface="Cambria"/>
                <a:cs typeface="Cambria"/>
              </a:rPr>
              <a:t>İ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k</a:t>
            </a:r>
            <a:r>
              <a:rPr sz="600" b="1" spc="10" dirty="0">
                <a:latin typeface="Cambria"/>
                <a:cs typeface="Cambria"/>
              </a:rPr>
              <a:t> </a:t>
            </a:r>
            <a:r>
              <a:rPr sz="600" b="1" spc="-5" dirty="0">
                <a:latin typeface="Cambria"/>
                <a:cs typeface="Cambria"/>
              </a:rPr>
              <a:t>T</a:t>
            </a:r>
            <a:r>
              <a:rPr sz="600" b="1" dirty="0">
                <a:latin typeface="Cambria"/>
                <a:cs typeface="Cambria"/>
              </a:rPr>
              <a:t>ürk</a:t>
            </a:r>
            <a:r>
              <a:rPr sz="600" b="1" spc="10" dirty="0">
                <a:latin typeface="Cambria"/>
                <a:cs typeface="Cambria"/>
              </a:rPr>
              <a:t> </a:t>
            </a:r>
            <a:r>
              <a:rPr sz="600" b="1" spc="-15" dirty="0">
                <a:latin typeface="Cambria"/>
                <a:cs typeface="Cambria"/>
              </a:rPr>
              <a:t>İ</a:t>
            </a:r>
            <a:r>
              <a:rPr sz="600" b="1" dirty="0">
                <a:latin typeface="Cambria"/>
                <a:cs typeface="Cambria"/>
              </a:rPr>
              <a:t>s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am</a:t>
            </a:r>
            <a:r>
              <a:rPr sz="600" b="1" spc="10" dirty="0">
                <a:latin typeface="Cambria"/>
                <a:cs typeface="Cambria"/>
              </a:rPr>
              <a:t> </a:t>
            </a:r>
            <a:r>
              <a:rPr sz="600" b="1" spc="-5" dirty="0">
                <a:latin typeface="Cambria"/>
                <a:cs typeface="Cambria"/>
              </a:rPr>
              <a:t>D</a:t>
            </a:r>
            <a:r>
              <a:rPr sz="600" b="1" dirty="0">
                <a:latin typeface="Cambria"/>
                <a:cs typeface="Cambria"/>
              </a:rPr>
              <a:t>ev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et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eri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468609" y="5684406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703431" y="5684406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174101" y="5815593"/>
            <a:ext cx="890269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T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Devle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ler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468609" y="5815593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703431" y="5815593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174101" y="5947613"/>
            <a:ext cx="6819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upa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h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481309" y="5947613"/>
            <a:ext cx="596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708510" y="59476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174101" y="6079058"/>
            <a:ext cx="725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hi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468609" y="607905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703431" y="607905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174101" y="6210503"/>
            <a:ext cx="7251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1</a:t>
            </a:r>
            <a:r>
              <a:rPr sz="800" b="1" spc="-10" dirty="0">
                <a:latin typeface="Cambria"/>
                <a:cs typeface="Cambria"/>
              </a:rPr>
              <a:t>.</a:t>
            </a: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5" dirty="0">
                <a:latin typeface="Cambria"/>
                <a:cs typeface="Cambria"/>
              </a:rPr>
              <a:t>ny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aş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468609" y="62105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703431" y="62105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174101" y="6341948"/>
            <a:ext cx="7505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uş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aş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468609" y="634194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703431" y="634194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174101" y="6473393"/>
            <a:ext cx="12503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kı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468609" y="64733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703431" y="64733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174101" y="6604581"/>
            <a:ext cx="43434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P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438130" y="6604581"/>
            <a:ext cx="14732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10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672951" y="6604581"/>
            <a:ext cx="14732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10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086478" y="1777745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86478" y="1925066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86478" y="2072258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86478" y="2219579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86478" y="2366898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86478" y="2514092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086478" y="2798064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086478" y="2945257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086478" y="3092576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086478" y="3376421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086478" y="3523741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86478" y="3671061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14716" y="381190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7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089653" y="381190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7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092828" y="117094"/>
            <a:ext cx="0" cy="6612255"/>
          </a:xfrm>
          <a:custGeom>
            <a:avLst/>
            <a:gdLst/>
            <a:ahLst/>
            <a:cxnLst/>
            <a:rect l="l" t="t" r="r" b="b"/>
            <a:pathLst>
              <a:path h="6612255">
                <a:moveTo>
                  <a:pt x="0" y="0"/>
                </a:moveTo>
                <a:lnTo>
                  <a:pt x="0" y="661210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11541" y="117094"/>
            <a:ext cx="0" cy="6612255"/>
          </a:xfrm>
          <a:custGeom>
            <a:avLst/>
            <a:gdLst/>
            <a:ahLst/>
            <a:cxnLst/>
            <a:rect l="l" t="t" r="r" b="b"/>
            <a:pathLst>
              <a:path h="6612255">
                <a:moveTo>
                  <a:pt x="0" y="0"/>
                </a:moveTo>
                <a:lnTo>
                  <a:pt x="0" y="661210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086478" y="123444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14716" y="395922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7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089653" y="395922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7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274690" y="149162"/>
            <a:ext cx="15551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 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F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İZİ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K</a:t>
            </a:r>
            <a:r>
              <a:rPr sz="1000" b="1" spc="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ORU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ĞI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964684" y="324053"/>
            <a:ext cx="4914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ULAR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400165" y="324053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2018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822058" y="324053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248525" y="324053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669783" y="324053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166615" y="471373"/>
            <a:ext cx="4762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kt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10" dirty="0">
                <a:latin typeface="Cambria"/>
                <a:cs typeface="Cambria"/>
              </a:rPr>
              <a:t>rl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496684" y="4713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918706" y="4713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345044" y="4713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766431" y="4713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166615" y="618693"/>
            <a:ext cx="10744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vve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,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 </a:t>
            </a:r>
            <a:r>
              <a:rPr sz="800" b="1" spc="-10" dirty="0">
                <a:latin typeface="Cambria"/>
                <a:cs typeface="Cambria"/>
              </a:rPr>
              <a:t>Den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491604" y="6186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913626" y="6186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7339965" y="6186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761351" y="6186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166615" y="766013"/>
            <a:ext cx="6794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5" dirty="0">
                <a:latin typeface="Cambria"/>
                <a:cs typeface="Cambria"/>
              </a:rPr>
              <a:t>ez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496684" y="7660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918706" y="7660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345044" y="7660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766431" y="7660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166615" y="913333"/>
            <a:ext cx="7607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nele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96684" y="91333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918706" y="91333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345044" y="91333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766431" y="91333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166615" y="1060653"/>
            <a:ext cx="4032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Hare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t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496684" y="106065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913626" y="10606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339965" y="10606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766431" y="106065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166615" y="1207973"/>
            <a:ext cx="13290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Ne</a:t>
            </a:r>
            <a:r>
              <a:rPr sz="800" b="1" dirty="0">
                <a:latin typeface="Cambria"/>
                <a:cs typeface="Cambria"/>
              </a:rPr>
              <a:t>w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’</a:t>
            </a:r>
            <a:r>
              <a:rPr sz="800" b="1" dirty="0">
                <a:latin typeface="Cambria"/>
                <a:cs typeface="Cambria"/>
              </a:rPr>
              <a:t>un H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asalar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491604" y="120797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918706" y="12079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339965" y="120797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766431" y="12079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166615" y="1355293"/>
            <a:ext cx="85534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dirty="0">
                <a:latin typeface="Cambria"/>
                <a:cs typeface="Cambria"/>
              </a:rPr>
              <a:t>,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Güç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n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ji</a:t>
            </a:r>
            <a:r>
              <a:rPr sz="800" b="1" spc="2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II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496684" y="135529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918706" y="135529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339965" y="13552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761351" y="135529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166615" y="1502613"/>
            <a:ext cx="3390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tı</a:t>
            </a:r>
            <a:r>
              <a:rPr sz="800" b="1" spc="-10" dirty="0">
                <a:latin typeface="Cambria"/>
                <a:cs typeface="Cambria"/>
              </a:rPr>
              <a:t>şla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491604" y="150261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913626" y="150261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339965" y="150261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761351" y="150261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166615" y="1649933"/>
            <a:ext cx="9334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İ</a:t>
            </a:r>
            <a:r>
              <a:rPr sz="800" b="1" spc="5" dirty="0">
                <a:latin typeface="Cambria"/>
                <a:cs typeface="Cambria"/>
              </a:rPr>
              <a:t>tm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Mo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um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491604" y="164993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913626" y="164993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339965" y="164993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766431" y="164993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166615" y="1797253"/>
            <a:ext cx="1285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5" dirty="0">
                <a:latin typeface="Cambria"/>
                <a:cs typeface="Cambria"/>
              </a:rPr>
              <a:t>l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l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2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 </a:t>
            </a:r>
            <a:r>
              <a:rPr sz="800" b="1" dirty="0">
                <a:latin typeface="Cambria"/>
                <a:cs typeface="Cambria"/>
              </a:rPr>
              <a:t>Po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an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ye</a:t>
            </a:r>
            <a:r>
              <a:rPr sz="800" b="1" dirty="0">
                <a:latin typeface="Cambria"/>
                <a:cs typeface="Cambria"/>
              </a:rPr>
              <a:t>l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491604" y="17972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913626" y="17972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7339965" y="17972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7761351" y="17972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166615" y="1944316"/>
            <a:ext cx="114109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arale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3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-10" dirty="0">
                <a:latin typeface="Cambria"/>
                <a:cs typeface="Cambria"/>
              </a:rPr>
              <a:t>ev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-10" dirty="0">
                <a:latin typeface="Cambria"/>
                <a:cs typeface="Cambria"/>
              </a:rPr>
              <a:t>ala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Sı</a:t>
            </a:r>
            <a:r>
              <a:rPr sz="800" b="1" dirty="0">
                <a:latin typeface="Cambria"/>
                <a:cs typeface="Cambria"/>
              </a:rPr>
              <a:t>ğa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496684" y="194431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6918706" y="194431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7345044" y="194431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7766431" y="194431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166615" y="2091636"/>
            <a:ext cx="16389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ye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A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n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ye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spc="-5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vve</a:t>
            </a:r>
            <a:r>
              <a:rPr sz="800" b="1" dirty="0">
                <a:latin typeface="Cambria"/>
                <a:cs typeface="Cambria"/>
              </a:rPr>
              <a:t>t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496684" y="209163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918706" y="209163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345044" y="2091636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761351" y="2091636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166615" y="2252561"/>
            <a:ext cx="173799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5" dirty="0">
                <a:latin typeface="Cambria"/>
                <a:cs typeface="Cambria"/>
              </a:rPr>
              <a:t>İ</a:t>
            </a:r>
            <a:r>
              <a:rPr sz="600" b="1" spc="-5" dirty="0">
                <a:latin typeface="Cambria"/>
                <a:cs typeface="Cambria"/>
              </a:rPr>
              <a:t>n</a:t>
            </a:r>
            <a:r>
              <a:rPr sz="600" b="1" dirty="0">
                <a:latin typeface="Cambria"/>
                <a:cs typeface="Cambria"/>
              </a:rPr>
              <a:t>düks</a:t>
            </a:r>
            <a:r>
              <a:rPr sz="600" b="1" spc="-10" dirty="0">
                <a:latin typeface="Cambria"/>
                <a:cs typeface="Cambria"/>
              </a:rPr>
              <a:t>i</a:t>
            </a:r>
            <a:r>
              <a:rPr sz="600" b="1" dirty="0">
                <a:latin typeface="Cambria"/>
                <a:cs typeface="Cambria"/>
              </a:rPr>
              <a:t>yo</a:t>
            </a:r>
            <a:r>
              <a:rPr sz="600" b="1" spc="-5" dirty="0">
                <a:latin typeface="Cambria"/>
                <a:cs typeface="Cambria"/>
              </a:rPr>
              <a:t>n</a:t>
            </a:r>
            <a:r>
              <a:rPr sz="600" b="1" dirty="0">
                <a:latin typeface="Cambria"/>
                <a:cs typeface="Cambria"/>
              </a:rPr>
              <a:t>,</a:t>
            </a:r>
            <a:r>
              <a:rPr sz="600" b="1" spc="5" dirty="0">
                <a:latin typeface="Cambria"/>
                <a:cs typeface="Cambria"/>
              </a:rPr>
              <a:t> A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ter</a:t>
            </a:r>
            <a:r>
              <a:rPr sz="600" b="1" spc="-5" dirty="0">
                <a:latin typeface="Cambria"/>
                <a:cs typeface="Cambria"/>
              </a:rPr>
              <a:t>n</a:t>
            </a:r>
            <a:r>
              <a:rPr sz="600" b="1" dirty="0">
                <a:latin typeface="Cambria"/>
                <a:cs typeface="Cambria"/>
              </a:rPr>
              <a:t>at</a:t>
            </a:r>
            <a:r>
              <a:rPr sz="600" b="1" spc="-10" dirty="0">
                <a:latin typeface="Cambria"/>
                <a:cs typeface="Cambria"/>
              </a:rPr>
              <a:t>i</a:t>
            </a:r>
            <a:r>
              <a:rPr sz="600" b="1" dirty="0">
                <a:latin typeface="Cambria"/>
                <a:cs typeface="Cambria"/>
              </a:rPr>
              <a:t>f</a:t>
            </a:r>
            <a:r>
              <a:rPr sz="600" b="1" spc="10" dirty="0">
                <a:latin typeface="Cambria"/>
                <a:cs typeface="Cambria"/>
              </a:rPr>
              <a:t> </a:t>
            </a:r>
            <a:r>
              <a:rPr sz="600" b="1" spc="5" dirty="0">
                <a:latin typeface="Cambria"/>
                <a:cs typeface="Cambria"/>
              </a:rPr>
              <a:t>A</a:t>
            </a:r>
            <a:r>
              <a:rPr sz="600" b="1" dirty="0">
                <a:latin typeface="Cambria"/>
                <a:cs typeface="Cambria"/>
              </a:rPr>
              <a:t>k</a:t>
            </a:r>
            <a:r>
              <a:rPr sz="600" b="1" spc="-10" dirty="0">
                <a:latin typeface="Cambria"/>
                <a:cs typeface="Cambria"/>
              </a:rPr>
              <a:t>ı</a:t>
            </a:r>
            <a:r>
              <a:rPr sz="600" b="1" dirty="0">
                <a:latin typeface="Cambria"/>
                <a:cs typeface="Cambria"/>
              </a:rPr>
              <a:t>m</a:t>
            </a:r>
            <a:r>
              <a:rPr sz="600" b="1" spc="-10" dirty="0">
                <a:latin typeface="Cambria"/>
                <a:cs typeface="Cambria"/>
              </a:rPr>
              <a:t> </a:t>
            </a:r>
            <a:r>
              <a:rPr sz="600" b="1" dirty="0">
                <a:latin typeface="Cambria"/>
                <a:cs typeface="Cambria"/>
              </a:rPr>
              <a:t>ve</a:t>
            </a:r>
            <a:r>
              <a:rPr sz="600" b="1" spc="-10" dirty="0">
                <a:latin typeface="Cambria"/>
                <a:cs typeface="Cambria"/>
              </a:rPr>
              <a:t> </a:t>
            </a:r>
            <a:r>
              <a:rPr sz="600" b="1" spc="-5" dirty="0">
                <a:latin typeface="Cambria"/>
                <a:cs typeface="Cambria"/>
              </a:rPr>
              <a:t>T</a:t>
            </a:r>
            <a:r>
              <a:rPr sz="600" b="1" dirty="0">
                <a:latin typeface="Cambria"/>
                <a:cs typeface="Cambria"/>
              </a:rPr>
              <a:t>ra</a:t>
            </a:r>
            <a:r>
              <a:rPr sz="600" b="1" spc="-5" dirty="0">
                <a:latin typeface="Cambria"/>
                <a:cs typeface="Cambria"/>
              </a:rPr>
              <a:t>n</a:t>
            </a:r>
            <a:r>
              <a:rPr sz="600" b="1" dirty="0">
                <a:latin typeface="Cambria"/>
                <a:cs typeface="Cambria"/>
              </a:rPr>
              <a:t>sfor</a:t>
            </a:r>
            <a:r>
              <a:rPr sz="600" b="1" spc="5" dirty="0">
                <a:latin typeface="Cambria"/>
                <a:cs typeface="Cambria"/>
              </a:rPr>
              <a:t>m</a:t>
            </a:r>
            <a:r>
              <a:rPr sz="600" b="1" dirty="0">
                <a:latin typeface="Cambria"/>
                <a:cs typeface="Cambria"/>
              </a:rPr>
              <a:t>atör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er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6491604" y="22395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6913626" y="22395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7339965" y="22395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7761351" y="223959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166615" y="2386787"/>
            <a:ext cx="9207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mb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rs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-10" dirty="0">
                <a:latin typeface="Cambria"/>
                <a:cs typeface="Cambria"/>
              </a:rPr>
              <a:t>ar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t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491604" y="238678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6913626" y="238678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339965" y="238678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761351" y="238678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166615" y="2602433"/>
            <a:ext cx="19685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,</a:t>
            </a:r>
            <a:r>
              <a:rPr sz="800" b="1" spc="-5" dirty="0">
                <a:latin typeface="Cambria"/>
                <a:cs typeface="Cambria"/>
              </a:rPr>
              <a:t> Y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spc="-10" dirty="0">
                <a:latin typeface="Cambria"/>
                <a:cs typeface="Cambria"/>
              </a:rPr>
              <a:t>arla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3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Aç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sa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Mo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um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6496684" y="260243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913626" y="260243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7339965" y="260243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7766431" y="260243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166615" y="2817952"/>
            <a:ext cx="1461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ki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3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asalar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6491604" y="281795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6918706" y="281795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345044" y="281795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7761351" y="281795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166615" y="2965272"/>
            <a:ext cx="11601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 Har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Hare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t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491604" y="296527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6913626" y="296527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7339965" y="296527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7761351" y="296527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4166615" y="3180661"/>
            <a:ext cx="209740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Dal</a:t>
            </a:r>
            <a:r>
              <a:rPr sz="800" b="1" dirty="0">
                <a:latin typeface="Cambria"/>
                <a:cs typeface="Cambria"/>
              </a:rPr>
              <a:t>ga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ği</a:t>
            </a:r>
            <a:r>
              <a:rPr sz="800" b="1" spc="-3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le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om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ye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Dal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ala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6491604" y="3180661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6913626" y="3180661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7339965" y="3180661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7761351" y="3180661"/>
            <a:ext cx="863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166615" y="3396818"/>
            <a:ext cx="6807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R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5" dirty="0">
                <a:latin typeface="Cambria"/>
                <a:cs typeface="Cambria"/>
              </a:rPr>
              <a:t>it</a:t>
            </a:r>
            <a:r>
              <a:rPr sz="800" b="1" spc="-5" dirty="0">
                <a:latin typeface="Cambria"/>
                <a:cs typeface="Cambria"/>
              </a:rPr>
              <a:t>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6491604" y="339681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913626" y="339681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7345044" y="339681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7761351" y="339681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166615" y="3544138"/>
            <a:ext cx="16764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Fo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kt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3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y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5" dirty="0">
                <a:latin typeface="Cambria"/>
                <a:cs typeface="Cambria"/>
              </a:rPr>
              <a:t>om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on</a:t>
            </a:r>
            <a:r>
              <a:rPr sz="800" b="1" spc="-4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6491604" y="35441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6913626" y="35441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7345044" y="354413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7761351" y="35441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166615" y="3704425"/>
            <a:ext cx="154940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10" dirty="0">
                <a:latin typeface="Cambria"/>
                <a:cs typeface="Cambria"/>
              </a:rPr>
              <a:t>M</a:t>
            </a:r>
            <a:r>
              <a:rPr sz="600" b="1" dirty="0">
                <a:latin typeface="Cambria"/>
                <a:cs typeface="Cambria"/>
              </a:rPr>
              <a:t>odern </a:t>
            </a:r>
            <a:r>
              <a:rPr sz="600" b="1" spc="5" dirty="0">
                <a:latin typeface="Cambria"/>
                <a:cs typeface="Cambria"/>
              </a:rPr>
              <a:t>F</a:t>
            </a:r>
            <a:r>
              <a:rPr sz="600" b="1" spc="-10" dirty="0">
                <a:latin typeface="Cambria"/>
                <a:cs typeface="Cambria"/>
              </a:rPr>
              <a:t>izi</a:t>
            </a:r>
            <a:r>
              <a:rPr sz="600" b="1" spc="5" dirty="0">
                <a:latin typeface="Cambria"/>
                <a:cs typeface="Cambria"/>
              </a:rPr>
              <a:t>ğ</a:t>
            </a:r>
            <a:r>
              <a:rPr sz="600" b="1" spc="-10" dirty="0">
                <a:latin typeface="Cambria"/>
                <a:cs typeface="Cambria"/>
              </a:rPr>
              <a:t>i</a:t>
            </a:r>
            <a:r>
              <a:rPr sz="600" b="1" dirty="0">
                <a:latin typeface="Cambria"/>
                <a:cs typeface="Cambria"/>
              </a:rPr>
              <a:t>n </a:t>
            </a:r>
            <a:r>
              <a:rPr sz="600" b="1" spc="-5" dirty="0">
                <a:latin typeface="Cambria"/>
                <a:cs typeface="Cambria"/>
              </a:rPr>
              <a:t>T</a:t>
            </a:r>
            <a:r>
              <a:rPr sz="600" b="1" dirty="0">
                <a:latin typeface="Cambria"/>
                <a:cs typeface="Cambria"/>
              </a:rPr>
              <a:t>e</a:t>
            </a:r>
            <a:r>
              <a:rPr sz="600" b="1" spc="5" dirty="0">
                <a:latin typeface="Cambria"/>
                <a:cs typeface="Cambria"/>
              </a:rPr>
              <a:t>k</a:t>
            </a:r>
            <a:r>
              <a:rPr sz="600" b="1" spc="-5" dirty="0">
                <a:latin typeface="Cambria"/>
                <a:cs typeface="Cambria"/>
              </a:rPr>
              <a:t>n</a:t>
            </a:r>
            <a:r>
              <a:rPr sz="600" b="1" dirty="0">
                <a:latin typeface="Cambria"/>
                <a:cs typeface="Cambria"/>
              </a:rPr>
              <a:t>o</a:t>
            </a:r>
            <a:r>
              <a:rPr sz="600" b="1" spc="-10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o</a:t>
            </a:r>
            <a:r>
              <a:rPr sz="600" b="1" spc="-5" dirty="0">
                <a:latin typeface="Cambria"/>
                <a:cs typeface="Cambria"/>
              </a:rPr>
              <a:t>j</a:t>
            </a:r>
            <a:r>
              <a:rPr sz="600" b="1" spc="-10" dirty="0">
                <a:latin typeface="Cambria"/>
                <a:cs typeface="Cambria"/>
              </a:rPr>
              <a:t>i</a:t>
            </a:r>
            <a:r>
              <a:rPr sz="600" b="1" dirty="0">
                <a:latin typeface="Cambria"/>
                <a:cs typeface="Cambria"/>
              </a:rPr>
              <a:t>de</a:t>
            </a:r>
            <a:r>
              <a:rPr sz="600" b="1" spc="5" dirty="0">
                <a:latin typeface="Cambria"/>
                <a:cs typeface="Cambria"/>
              </a:rPr>
              <a:t>k</a:t>
            </a:r>
            <a:r>
              <a:rPr sz="600" b="1" dirty="0">
                <a:latin typeface="Cambria"/>
                <a:cs typeface="Cambria"/>
              </a:rPr>
              <a:t>i</a:t>
            </a:r>
            <a:r>
              <a:rPr sz="600" b="1" spc="-5" dirty="0">
                <a:latin typeface="Cambria"/>
                <a:cs typeface="Cambria"/>
              </a:rPr>
              <a:t> </a:t>
            </a:r>
            <a:r>
              <a:rPr sz="600" b="1" spc="-10" dirty="0">
                <a:latin typeface="Cambria"/>
                <a:cs typeface="Cambria"/>
              </a:rPr>
              <a:t>U</a:t>
            </a:r>
            <a:r>
              <a:rPr sz="600" b="1" dirty="0">
                <a:latin typeface="Cambria"/>
                <a:cs typeface="Cambria"/>
              </a:rPr>
              <a:t>y</a:t>
            </a:r>
            <a:r>
              <a:rPr sz="600" b="1" spc="5" dirty="0">
                <a:latin typeface="Cambria"/>
                <a:cs typeface="Cambria"/>
              </a:rPr>
              <a:t>g</a:t>
            </a:r>
            <a:r>
              <a:rPr sz="600" b="1" dirty="0">
                <a:latin typeface="Cambria"/>
                <a:cs typeface="Cambria"/>
              </a:rPr>
              <a:t>u</a:t>
            </a:r>
            <a:r>
              <a:rPr sz="600" b="1" spc="-5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ama</a:t>
            </a:r>
            <a:r>
              <a:rPr sz="600" b="1" spc="-10" dirty="0">
                <a:latin typeface="Cambria"/>
                <a:cs typeface="Cambria"/>
              </a:rPr>
              <a:t>l</a:t>
            </a:r>
            <a:r>
              <a:rPr sz="600" b="1" dirty="0">
                <a:latin typeface="Cambria"/>
                <a:cs typeface="Cambria"/>
              </a:rPr>
              <a:t>arı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6491604" y="3691458"/>
            <a:ext cx="5080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434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7345044" y="369145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7761351" y="369145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092828" y="3797096"/>
            <a:ext cx="3919220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2494">
              <a:lnSpc>
                <a:spcPct val="100000"/>
              </a:lnSpc>
              <a:tabLst>
                <a:tab pos="2380615" algn="l"/>
                <a:tab pos="2802255" algn="l"/>
                <a:tab pos="3228975" algn="l"/>
                <a:tab pos="3771900" algn="r"/>
              </a:tabLst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4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4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14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 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14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4092828" y="3797096"/>
            <a:ext cx="3919220" cy="198120"/>
          </a:xfrm>
          <a:custGeom>
            <a:avLst/>
            <a:gdLst/>
            <a:ahLst/>
            <a:cxnLst/>
            <a:rect l="l" t="t" r="r" b="b"/>
            <a:pathLst>
              <a:path w="3919220" h="198120">
                <a:moveTo>
                  <a:pt x="0" y="197688"/>
                </a:moveTo>
                <a:lnTo>
                  <a:pt x="3918711" y="197688"/>
                </a:lnTo>
                <a:lnTo>
                  <a:pt x="3918711" y="0"/>
                </a:lnTo>
                <a:lnTo>
                  <a:pt x="0" y="0"/>
                </a:lnTo>
                <a:lnTo>
                  <a:pt x="0" y="197688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092828" y="3994708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334633" y="3994708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742303" y="3994708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168515" y="3994708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603870" y="3994708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092828" y="4155236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334633" y="4155236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742303" y="4155236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168515" y="4155236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603870" y="4155236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092828" y="4315637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334633" y="4315637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742303" y="4315637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168515" y="4315637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603870" y="4315637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092828" y="4476165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334633" y="4476165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742303" y="4476165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168515" y="4476165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603870" y="4476165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092828" y="4636693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334633" y="4636693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742303" y="4636693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168515" y="4636693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603870" y="4636693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092828" y="4797094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334633" y="4797094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742303" y="4797094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168515" y="4797094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603870" y="4797094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092828" y="4957622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334633" y="4957622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742303" y="4957622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168515" y="4957622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603870" y="4957622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092828" y="5118023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334633" y="5118023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742303" y="5118023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168515" y="5118023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603870" y="5118023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092828" y="5278551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334633" y="5278551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742303" y="5278551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168515" y="5278551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603870" y="5278551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092828" y="5439028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334633" y="5439028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742303" y="5439028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168515" y="5439028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603870" y="5439028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092828" y="5599506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334633" y="5599506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742303" y="5599506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168515" y="5599506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603870" y="5599506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092828" y="5759983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334633" y="5759983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742303" y="5759983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168515" y="5759983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603870" y="5759983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092828" y="5920460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334633" y="5920460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742303" y="5920460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7168515" y="5920460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603870" y="5920460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092828" y="6080937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334633" y="6080937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742303" y="6080937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168515" y="6080937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7603870" y="6080937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092828" y="6241415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334633" y="6241415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742303" y="6241415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168515" y="6241415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603870" y="6241415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092828" y="6401892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334633" y="6401892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742303" y="6401892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168515" y="6401892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603870" y="6401892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092828" y="6562369"/>
            <a:ext cx="2242185" cy="160655"/>
          </a:xfrm>
          <a:custGeom>
            <a:avLst/>
            <a:gdLst/>
            <a:ahLst/>
            <a:cxnLst/>
            <a:rect l="l" t="t" r="r" b="b"/>
            <a:pathLst>
              <a:path w="2242185" h="160654">
                <a:moveTo>
                  <a:pt x="0" y="160477"/>
                </a:moveTo>
                <a:lnTo>
                  <a:pt x="2241930" y="160477"/>
                </a:lnTo>
                <a:lnTo>
                  <a:pt x="2241930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334633" y="6562369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742303" y="6562369"/>
            <a:ext cx="426720" cy="160655"/>
          </a:xfrm>
          <a:custGeom>
            <a:avLst/>
            <a:gdLst/>
            <a:ahLst/>
            <a:cxnLst/>
            <a:rect l="l" t="t" r="r" b="b"/>
            <a:pathLst>
              <a:path w="426720" h="160654">
                <a:moveTo>
                  <a:pt x="0" y="160477"/>
                </a:moveTo>
                <a:lnTo>
                  <a:pt x="426148" y="160477"/>
                </a:lnTo>
                <a:lnTo>
                  <a:pt x="426148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168515" y="6562369"/>
            <a:ext cx="435609" cy="160655"/>
          </a:xfrm>
          <a:custGeom>
            <a:avLst/>
            <a:gdLst/>
            <a:ahLst/>
            <a:cxnLst/>
            <a:rect l="l" t="t" r="r" b="b"/>
            <a:pathLst>
              <a:path w="435609" h="160654">
                <a:moveTo>
                  <a:pt x="0" y="160477"/>
                </a:moveTo>
                <a:lnTo>
                  <a:pt x="435406" y="160477"/>
                </a:lnTo>
                <a:lnTo>
                  <a:pt x="435406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603870" y="6562369"/>
            <a:ext cx="407670" cy="160655"/>
          </a:xfrm>
          <a:custGeom>
            <a:avLst/>
            <a:gdLst/>
            <a:ahLst/>
            <a:cxnLst/>
            <a:rect l="l" t="t" r="r" b="b"/>
            <a:pathLst>
              <a:path w="407670" h="160654">
                <a:moveTo>
                  <a:pt x="0" y="160477"/>
                </a:moveTo>
                <a:lnTo>
                  <a:pt x="407619" y="160477"/>
                </a:lnTo>
                <a:lnTo>
                  <a:pt x="407619" y="0"/>
                </a:lnTo>
                <a:lnTo>
                  <a:pt x="0" y="0"/>
                </a:lnTo>
                <a:lnTo>
                  <a:pt x="0" y="160477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334633" y="3975734"/>
            <a:ext cx="0" cy="2753995"/>
          </a:xfrm>
          <a:custGeom>
            <a:avLst/>
            <a:gdLst/>
            <a:ahLst/>
            <a:cxnLst/>
            <a:rect l="l" t="t" r="r" b="b"/>
            <a:pathLst>
              <a:path h="2753995">
                <a:moveTo>
                  <a:pt x="0" y="0"/>
                </a:moveTo>
                <a:lnTo>
                  <a:pt x="0" y="275346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742303" y="3975734"/>
            <a:ext cx="0" cy="2753995"/>
          </a:xfrm>
          <a:custGeom>
            <a:avLst/>
            <a:gdLst/>
            <a:ahLst/>
            <a:cxnLst/>
            <a:rect l="l" t="t" r="r" b="b"/>
            <a:pathLst>
              <a:path h="2753995">
                <a:moveTo>
                  <a:pt x="0" y="0"/>
                </a:moveTo>
                <a:lnTo>
                  <a:pt x="0" y="275346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168515" y="3975734"/>
            <a:ext cx="0" cy="2753995"/>
          </a:xfrm>
          <a:custGeom>
            <a:avLst/>
            <a:gdLst/>
            <a:ahLst/>
            <a:cxnLst/>
            <a:rect l="l" t="t" r="r" b="b"/>
            <a:pathLst>
              <a:path h="2753995">
                <a:moveTo>
                  <a:pt x="0" y="0"/>
                </a:moveTo>
                <a:lnTo>
                  <a:pt x="0" y="275346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603870" y="3975734"/>
            <a:ext cx="0" cy="2753995"/>
          </a:xfrm>
          <a:custGeom>
            <a:avLst/>
            <a:gdLst/>
            <a:ahLst/>
            <a:cxnLst/>
            <a:rect l="l" t="t" r="r" b="b"/>
            <a:pathLst>
              <a:path h="2753995">
                <a:moveTo>
                  <a:pt x="0" y="0"/>
                </a:moveTo>
                <a:lnTo>
                  <a:pt x="0" y="275346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086478" y="3994784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086478" y="4155185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086478" y="4315714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086478" y="4476115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086478" y="4636642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086478" y="4797171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086478" y="4957571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086478" y="5118100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086478" y="5278501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086478" y="5439028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086478" y="5599506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086478" y="5759983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086478" y="5920460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086478" y="6080937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086478" y="6241415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086478" y="6401892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086478" y="6562369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086478" y="3797046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086478" y="6722846"/>
            <a:ext cx="3931920" cy="0"/>
          </a:xfrm>
          <a:custGeom>
            <a:avLst/>
            <a:gdLst/>
            <a:ahLst/>
            <a:cxnLst/>
            <a:rect l="l" t="t" r="r" b="b"/>
            <a:pathLst>
              <a:path w="3931920">
                <a:moveTo>
                  <a:pt x="0" y="0"/>
                </a:moveTo>
                <a:lnTo>
                  <a:pt x="39314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/>
          <p:nvPr/>
        </p:nvSpPr>
        <p:spPr>
          <a:xfrm>
            <a:off x="4969509" y="3832162"/>
            <a:ext cx="212217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algn="ctr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 K</a:t>
            </a:r>
            <a:r>
              <a:rPr sz="1000" b="1" spc="-15" dirty="0">
                <a:solidFill>
                  <a:srgbClr val="FFFFFF"/>
                </a:solidFill>
                <a:latin typeface="Cambria"/>
                <a:cs typeface="Cambria"/>
              </a:rPr>
              <a:t>İ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M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ORU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ĞI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endParaRPr sz="10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  <a:tabLst>
                <a:tab pos="1434465" algn="l"/>
                <a:tab pos="1852295" algn="l"/>
              </a:tabLst>
            </a:pP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201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8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  <a:p>
            <a:pPr marR="100965" algn="r">
              <a:lnSpc>
                <a:spcPct val="100000"/>
              </a:lnSpc>
              <a:spcBef>
                <a:spcPts val="300"/>
              </a:spcBef>
              <a:tabLst>
                <a:tab pos="41719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R="97155" algn="r">
              <a:lnSpc>
                <a:spcPct val="100000"/>
              </a:lnSpc>
              <a:spcBef>
                <a:spcPts val="305"/>
              </a:spcBef>
              <a:tabLst>
                <a:tab pos="412115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7253351" y="4021912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7673975" y="4021912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4166615" y="4182313"/>
            <a:ext cx="6337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 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7349743" y="41823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7770494" y="418231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4166615" y="4342968"/>
            <a:ext cx="7150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Y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7349743" y="434296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7770494" y="434296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166615" y="4503369"/>
            <a:ext cx="8185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er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-3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6465570" y="4503369"/>
            <a:ext cx="565150" cy="2214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>
              <a:lnSpc>
                <a:spcPct val="100000"/>
              </a:lnSpc>
              <a:tabLst>
                <a:tab pos="465455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47625">
              <a:lnSpc>
                <a:spcPct val="100000"/>
              </a:lnSpc>
              <a:spcBef>
                <a:spcPts val="305"/>
              </a:spcBef>
              <a:tabLst>
                <a:tab pos="46545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300"/>
              </a:spcBef>
              <a:tabLst>
                <a:tab pos="460375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47625">
              <a:lnSpc>
                <a:spcPct val="100000"/>
              </a:lnSpc>
              <a:spcBef>
                <a:spcPts val="300"/>
              </a:spcBef>
              <a:tabLst>
                <a:tab pos="46545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305"/>
              </a:spcBef>
              <a:tabLst>
                <a:tab pos="460375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305"/>
              </a:spcBef>
              <a:tabLst>
                <a:tab pos="460375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300"/>
              </a:spcBef>
              <a:tabLst>
                <a:tab pos="460375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305"/>
              </a:spcBef>
              <a:tabLst>
                <a:tab pos="460375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47625">
              <a:lnSpc>
                <a:spcPct val="100000"/>
              </a:lnSpc>
              <a:spcBef>
                <a:spcPts val="305"/>
              </a:spcBef>
              <a:tabLst>
                <a:tab pos="46545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300"/>
              </a:spcBef>
              <a:tabLst>
                <a:tab pos="460375" algn="l"/>
              </a:tabLst>
            </a:pPr>
            <a:r>
              <a:rPr sz="800" b="1" dirty="0">
                <a:latin typeface="Cambria"/>
                <a:cs typeface="Cambria"/>
              </a:rPr>
              <a:t>1	2</a:t>
            </a:r>
            <a:endParaRPr sz="800">
              <a:latin typeface="Cambria"/>
              <a:cs typeface="Cambria"/>
            </a:endParaRPr>
          </a:p>
          <a:p>
            <a:pPr marL="47625">
              <a:lnSpc>
                <a:spcPct val="100000"/>
              </a:lnSpc>
              <a:spcBef>
                <a:spcPts val="305"/>
              </a:spcBef>
              <a:tabLst>
                <a:tab pos="465455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300"/>
              </a:spcBef>
              <a:tabLst>
                <a:tab pos="460375" algn="l"/>
              </a:tabLst>
            </a:pPr>
            <a:r>
              <a:rPr sz="800" b="1" dirty="0">
                <a:latin typeface="Cambria"/>
                <a:cs typeface="Cambria"/>
              </a:rPr>
              <a:t>2	2</a:t>
            </a:r>
            <a:endParaRPr sz="800">
              <a:latin typeface="Cambria"/>
              <a:cs typeface="Cambria"/>
            </a:endParaRPr>
          </a:p>
          <a:p>
            <a:pPr marL="42545">
              <a:lnSpc>
                <a:spcPct val="100000"/>
              </a:lnSpc>
              <a:spcBef>
                <a:spcPts val="305"/>
              </a:spcBef>
              <a:tabLst>
                <a:tab pos="460375" algn="l"/>
              </a:tabLst>
            </a:pPr>
            <a:r>
              <a:rPr sz="800" b="1" dirty="0">
                <a:latin typeface="Cambria"/>
                <a:cs typeface="Cambria"/>
              </a:rPr>
              <a:t>4	3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  <a:tabLst>
                <a:tab pos="429895" algn="l"/>
              </a:tabLst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3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7349743" y="4503369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7765415" y="4503369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4166615" y="4664024"/>
            <a:ext cx="15195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asa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r</a:t>
            </a:r>
            <a:r>
              <a:rPr sz="800" b="1" spc="-10" dirty="0">
                <a:latin typeface="Cambria"/>
                <a:cs typeface="Cambria"/>
              </a:rPr>
              <a:t>as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3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Et</a:t>
            </a:r>
            <a:r>
              <a:rPr sz="800" b="1" spc="5" dirty="0">
                <a:latin typeface="Cambria"/>
                <a:cs typeface="Cambria"/>
              </a:rPr>
              <a:t>ki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7349743" y="466402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7770494" y="4664024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4166615" y="4824552"/>
            <a:ext cx="11258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ya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He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ala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7349743" y="482455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7770494" y="482455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4166615" y="4984953"/>
            <a:ext cx="10217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Mod</a:t>
            </a:r>
            <a:r>
              <a:rPr sz="800" b="1" spc="-10" dirty="0">
                <a:latin typeface="Cambria"/>
                <a:cs typeface="Cambria"/>
              </a:rPr>
              <a:t>er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 A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7344791" y="498495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7770494" y="498495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4166615" y="5145608"/>
            <a:ext cx="3238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7344791" y="514560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7765415" y="514560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4166615" y="5306263"/>
            <a:ext cx="6686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Sı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5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ze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7344791" y="530626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7765415" y="530626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4166615" y="5466537"/>
            <a:ext cx="14458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ya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pk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eler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5" dirty="0">
                <a:latin typeface="Cambria"/>
                <a:cs typeface="Cambria"/>
              </a:rPr>
              <a:t>e E</a:t>
            </a:r>
            <a:r>
              <a:rPr sz="800" b="1" spc="-1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er</a:t>
            </a:r>
            <a:r>
              <a:rPr sz="800" b="1" spc="-5" dirty="0">
                <a:latin typeface="Cambria"/>
                <a:cs typeface="Cambria"/>
              </a:rPr>
              <a:t>ji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7344791" y="546653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7765415" y="546653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166615" y="5627256"/>
            <a:ext cx="13201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spc="-10" dirty="0">
                <a:latin typeface="Cambria"/>
                <a:cs typeface="Cambria"/>
              </a:rPr>
              <a:t>asa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p</a:t>
            </a:r>
            <a:r>
              <a:rPr sz="800" b="1" spc="5" dirty="0">
                <a:latin typeface="Cambria"/>
                <a:cs typeface="Cambria"/>
              </a:rPr>
              <a:t>kim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de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H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z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7344791" y="5627256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7765415" y="5627256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4166615" y="5787911"/>
            <a:ext cx="14579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ya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pk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eler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-5" dirty="0">
                <a:latin typeface="Cambria"/>
                <a:cs typeface="Cambria"/>
              </a:rPr>
              <a:t>e </a:t>
            </a:r>
            <a:r>
              <a:rPr sz="800" b="1" spc="-10" dirty="0">
                <a:latin typeface="Cambria"/>
                <a:cs typeface="Cambria"/>
              </a:rPr>
              <a:t>Den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7344791" y="5787911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7765415" y="5787911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4166615" y="5948248"/>
            <a:ext cx="8045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10" dirty="0">
                <a:latin typeface="Cambria"/>
                <a:cs typeface="Cambria"/>
              </a:rPr>
              <a:t>t</a:t>
            </a:r>
            <a:r>
              <a:rPr sz="800" b="1" spc="-15" dirty="0">
                <a:latin typeface="Cambria"/>
                <a:cs typeface="Cambria"/>
              </a:rPr>
              <a:t>-</a:t>
            </a: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z</a:t>
            </a:r>
            <a:r>
              <a:rPr sz="800" b="1" spc="2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Den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7344791" y="594824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7765415" y="594824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4166615" y="6108903"/>
            <a:ext cx="9639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5" dirty="0">
                <a:latin typeface="Cambria"/>
                <a:cs typeface="Cambria"/>
              </a:rPr>
              <a:t>ö</a:t>
            </a:r>
            <a:r>
              <a:rPr sz="800" b="1" spc="-5" dirty="0">
                <a:latin typeface="Cambria"/>
                <a:cs typeface="Cambria"/>
              </a:rPr>
              <a:t>z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rl</a:t>
            </a:r>
            <a:r>
              <a:rPr sz="800" b="1" dirty="0">
                <a:latin typeface="Cambria"/>
                <a:cs typeface="Cambria"/>
              </a:rPr>
              <a:t>ük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Den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7349743" y="610890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7770494" y="610890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166615" y="6269240"/>
            <a:ext cx="8572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 E</a:t>
            </a:r>
            <a:r>
              <a:rPr sz="800" b="1" spc="-15" dirty="0">
                <a:latin typeface="Cambria"/>
                <a:cs typeface="Cambria"/>
              </a:rPr>
              <a:t>l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k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7344791" y="6269240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7765415" y="6269240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166615" y="6429896"/>
            <a:ext cx="7270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an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im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7344791" y="6429896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7765415" y="6429896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4997830" y="6590551"/>
            <a:ext cx="4337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7314183" y="6590551"/>
            <a:ext cx="147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7734934" y="6590551"/>
            <a:ext cx="147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370" name="object 370"/>
          <p:cNvSpPr/>
          <p:nvPr/>
        </p:nvSpPr>
        <p:spPr>
          <a:xfrm>
            <a:off x="8099170" y="123444"/>
            <a:ext cx="3839845" cy="161925"/>
          </a:xfrm>
          <a:custGeom>
            <a:avLst/>
            <a:gdLst/>
            <a:ahLst/>
            <a:cxnLst/>
            <a:rect l="l" t="t" r="r" b="b"/>
            <a:pathLst>
              <a:path w="3839845" h="161925">
                <a:moveTo>
                  <a:pt x="0" y="161925"/>
                </a:moveTo>
                <a:lnTo>
                  <a:pt x="3839590" y="161925"/>
                </a:lnTo>
                <a:lnTo>
                  <a:pt x="3839590" y="0"/>
                </a:lnTo>
                <a:lnTo>
                  <a:pt x="0" y="0"/>
                </a:lnTo>
                <a:lnTo>
                  <a:pt x="0" y="16192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8099170" y="285368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5">
                <a:moveTo>
                  <a:pt x="0" y="131444"/>
                </a:moveTo>
                <a:lnTo>
                  <a:pt x="2220722" y="131444"/>
                </a:lnTo>
                <a:lnTo>
                  <a:pt x="2220722" y="0"/>
                </a:lnTo>
                <a:lnTo>
                  <a:pt x="0" y="0"/>
                </a:lnTo>
                <a:lnTo>
                  <a:pt x="0" y="131444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0319893" y="285368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5">
                <a:moveTo>
                  <a:pt x="0" y="131444"/>
                </a:moveTo>
                <a:lnTo>
                  <a:pt x="369862" y="131444"/>
                </a:lnTo>
                <a:lnTo>
                  <a:pt x="369862" y="0"/>
                </a:lnTo>
                <a:lnTo>
                  <a:pt x="0" y="0"/>
                </a:lnTo>
                <a:lnTo>
                  <a:pt x="0" y="131444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0689717" y="285368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5">
                <a:moveTo>
                  <a:pt x="0" y="131444"/>
                </a:moveTo>
                <a:lnTo>
                  <a:pt x="434594" y="131444"/>
                </a:lnTo>
                <a:lnTo>
                  <a:pt x="434594" y="0"/>
                </a:lnTo>
                <a:lnTo>
                  <a:pt x="0" y="0"/>
                </a:lnTo>
                <a:lnTo>
                  <a:pt x="0" y="131444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1124310" y="285368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5">
                <a:moveTo>
                  <a:pt x="0" y="131444"/>
                </a:moveTo>
                <a:lnTo>
                  <a:pt x="406844" y="131444"/>
                </a:lnTo>
                <a:lnTo>
                  <a:pt x="406844" y="0"/>
                </a:lnTo>
                <a:lnTo>
                  <a:pt x="0" y="0"/>
                </a:lnTo>
                <a:lnTo>
                  <a:pt x="0" y="131444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1531218" y="285368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5">
                <a:moveTo>
                  <a:pt x="0" y="131444"/>
                </a:moveTo>
                <a:lnTo>
                  <a:pt x="407530" y="131444"/>
                </a:lnTo>
                <a:lnTo>
                  <a:pt x="407530" y="0"/>
                </a:lnTo>
                <a:lnTo>
                  <a:pt x="0" y="0"/>
                </a:lnTo>
                <a:lnTo>
                  <a:pt x="0" y="131444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8099170" y="416813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5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0319893" y="416813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5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0689717" y="416813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5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1124310" y="416813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5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1531218" y="416813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5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099170" y="548258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5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0319893" y="548258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5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0689717" y="548258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5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1124310" y="548258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5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1531218" y="548258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5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099170" y="679704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5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0319893" y="679704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5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0689717" y="679704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5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1124310" y="679704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5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1531218" y="679704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5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8099170" y="811148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0319893" y="811148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0689717" y="811148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1124310" y="811148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1531218" y="811148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8099170" y="942594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0319893" y="942594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0689717" y="942594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1124310" y="942594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1531218" y="942594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8099170" y="1074038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0319893" y="1074038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0689717" y="1074038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1124310" y="1074038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1531218" y="1074038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099170" y="1205483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0319893" y="1205483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0689717" y="1205483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1124310" y="1205483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1531218" y="1205483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099170" y="1336928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0319893" y="1336928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0689717" y="1336928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1124310" y="1336928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1531218" y="1336928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099170" y="1468374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0319893" y="1468374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0689717" y="1468374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1124310" y="1468374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1531218" y="1468374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099170" y="1599819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0319893" y="1599819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0689717" y="1599819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1124310" y="1599819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1531218" y="1599819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099170" y="1731264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0319893" y="1731264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0689717" y="1731264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1124310" y="1731264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1531218" y="1731264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8099170" y="1862708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0319893" y="1862708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0689717" y="1862708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1124310" y="1862708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1531218" y="1862708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099170" y="1994154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0319893" y="1994154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0689717" y="1994154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1124310" y="1994154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1531218" y="1994154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099170" y="2125598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0319893" y="2125598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0689717" y="2125598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1124310" y="2125598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1531218" y="2125598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099170" y="2257044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0319893" y="2257044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0689717" y="2257044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1124310" y="2257044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1531218" y="2257044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099170" y="2388489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0319893" y="2388489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0689717" y="2388489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1124310" y="2388489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1531218" y="2388489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099170" y="2519933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0319893" y="2519933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0689717" y="2519933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1124310" y="2519933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1531218" y="2519933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099170" y="2651379"/>
            <a:ext cx="2221230" cy="131445"/>
          </a:xfrm>
          <a:custGeom>
            <a:avLst/>
            <a:gdLst/>
            <a:ahLst/>
            <a:cxnLst/>
            <a:rect l="l" t="t" r="r" b="b"/>
            <a:pathLst>
              <a:path w="2221229" h="131444">
                <a:moveTo>
                  <a:pt x="0" y="131445"/>
                </a:moveTo>
                <a:lnTo>
                  <a:pt x="2220722" y="131445"/>
                </a:lnTo>
                <a:lnTo>
                  <a:pt x="222072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0319893" y="2651379"/>
            <a:ext cx="370205" cy="131445"/>
          </a:xfrm>
          <a:custGeom>
            <a:avLst/>
            <a:gdLst/>
            <a:ahLst/>
            <a:cxnLst/>
            <a:rect l="l" t="t" r="r" b="b"/>
            <a:pathLst>
              <a:path w="370204" h="131444">
                <a:moveTo>
                  <a:pt x="0" y="131445"/>
                </a:moveTo>
                <a:lnTo>
                  <a:pt x="369862" y="131445"/>
                </a:lnTo>
                <a:lnTo>
                  <a:pt x="369862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0689717" y="2651379"/>
            <a:ext cx="434975" cy="131445"/>
          </a:xfrm>
          <a:custGeom>
            <a:avLst/>
            <a:gdLst/>
            <a:ahLst/>
            <a:cxnLst/>
            <a:rect l="l" t="t" r="r" b="b"/>
            <a:pathLst>
              <a:path w="434975" h="131444">
                <a:moveTo>
                  <a:pt x="0" y="131445"/>
                </a:moveTo>
                <a:lnTo>
                  <a:pt x="434594" y="131445"/>
                </a:lnTo>
                <a:lnTo>
                  <a:pt x="43459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1124310" y="2651379"/>
            <a:ext cx="407034" cy="131445"/>
          </a:xfrm>
          <a:custGeom>
            <a:avLst/>
            <a:gdLst/>
            <a:ahLst/>
            <a:cxnLst/>
            <a:rect l="l" t="t" r="r" b="b"/>
            <a:pathLst>
              <a:path w="407034" h="131444">
                <a:moveTo>
                  <a:pt x="0" y="131445"/>
                </a:moveTo>
                <a:lnTo>
                  <a:pt x="406844" y="131445"/>
                </a:lnTo>
                <a:lnTo>
                  <a:pt x="406844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1531218" y="2651379"/>
            <a:ext cx="407670" cy="131445"/>
          </a:xfrm>
          <a:custGeom>
            <a:avLst/>
            <a:gdLst/>
            <a:ahLst/>
            <a:cxnLst/>
            <a:rect l="l" t="t" r="r" b="b"/>
            <a:pathLst>
              <a:path w="407670" h="131444">
                <a:moveTo>
                  <a:pt x="0" y="131445"/>
                </a:moveTo>
                <a:lnTo>
                  <a:pt x="407530" y="131445"/>
                </a:lnTo>
                <a:lnTo>
                  <a:pt x="407530" y="0"/>
                </a:lnTo>
                <a:lnTo>
                  <a:pt x="0" y="0"/>
                </a:lnTo>
                <a:lnTo>
                  <a:pt x="0" y="131445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0319893" y="266318"/>
            <a:ext cx="0" cy="2522855"/>
          </a:xfrm>
          <a:custGeom>
            <a:avLst/>
            <a:gdLst/>
            <a:ahLst/>
            <a:cxnLst/>
            <a:rect l="l" t="t" r="r" b="b"/>
            <a:pathLst>
              <a:path h="2522855">
                <a:moveTo>
                  <a:pt x="0" y="0"/>
                </a:moveTo>
                <a:lnTo>
                  <a:pt x="0" y="252285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0689717" y="266318"/>
            <a:ext cx="0" cy="2522855"/>
          </a:xfrm>
          <a:custGeom>
            <a:avLst/>
            <a:gdLst/>
            <a:ahLst/>
            <a:cxnLst/>
            <a:rect l="l" t="t" r="r" b="b"/>
            <a:pathLst>
              <a:path h="2522855">
                <a:moveTo>
                  <a:pt x="0" y="0"/>
                </a:moveTo>
                <a:lnTo>
                  <a:pt x="0" y="252285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1124310" y="266318"/>
            <a:ext cx="0" cy="2522855"/>
          </a:xfrm>
          <a:custGeom>
            <a:avLst/>
            <a:gdLst/>
            <a:ahLst/>
            <a:cxnLst/>
            <a:rect l="l" t="t" r="r" b="b"/>
            <a:pathLst>
              <a:path h="2522855">
                <a:moveTo>
                  <a:pt x="0" y="0"/>
                </a:moveTo>
                <a:lnTo>
                  <a:pt x="0" y="252285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1531218" y="266318"/>
            <a:ext cx="0" cy="2522855"/>
          </a:xfrm>
          <a:custGeom>
            <a:avLst/>
            <a:gdLst/>
            <a:ahLst/>
            <a:cxnLst/>
            <a:rect l="l" t="t" r="r" b="b"/>
            <a:pathLst>
              <a:path h="2522855">
                <a:moveTo>
                  <a:pt x="0" y="0"/>
                </a:moveTo>
                <a:lnTo>
                  <a:pt x="0" y="252285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092820" y="285368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8092820" y="416813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092820" y="548258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8092820" y="679704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092820" y="811148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092820" y="942594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092820" y="1074038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092820" y="1205483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8092820" y="1336928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8092820" y="1468374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8092820" y="1599819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8092820" y="1731264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8092820" y="1862708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8092820" y="1994154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8092820" y="2125598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8092820" y="2257044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8092820" y="2388489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8092820" y="2519933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092820" y="2651379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092820" y="123444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092820" y="2782823"/>
            <a:ext cx="3852545" cy="0"/>
          </a:xfrm>
          <a:custGeom>
            <a:avLst/>
            <a:gdLst/>
            <a:ahLst/>
            <a:cxnLst/>
            <a:rect l="l" t="t" r="r" b="b"/>
            <a:pathLst>
              <a:path w="3852545">
                <a:moveTo>
                  <a:pt x="0" y="0"/>
                </a:moveTo>
                <a:lnTo>
                  <a:pt x="385229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 txBox="1"/>
          <p:nvPr/>
        </p:nvSpPr>
        <p:spPr>
          <a:xfrm>
            <a:off x="9132189" y="141923"/>
            <a:ext cx="17760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T 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B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İ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Y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OJİ</a:t>
            </a:r>
            <a:r>
              <a:rPr sz="10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ORU </a:t>
            </a:r>
            <a:r>
              <a:rPr sz="10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ĞI</a:t>
            </a:r>
            <a:r>
              <a:rPr sz="1000" b="1" spc="5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sz="1000" b="1" spc="-10" dirty="0">
                <a:solidFill>
                  <a:srgbClr val="FFFFFF"/>
                </a:solidFill>
                <a:latin typeface="Cambria"/>
                <a:cs typeface="Cambria"/>
              </a:rPr>
              <a:t>IM</a:t>
            </a:r>
            <a:r>
              <a:rPr sz="1000" b="1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92" name="object 492"/>
          <p:cNvSpPr txBox="1"/>
          <p:nvPr/>
        </p:nvSpPr>
        <p:spPr>
          <a:xfrm>
            <a:off x="8964676" y="296494"/>
            <a:ext cx="16776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20495" algn="l"/>
              </a:tabLst>
            </a:pPr>
            <a:r>
              <a:rPr sz="800" b="1" spc="-20" dirty="0">
                <a:solidFill>
                  <a:srgbClr val="0D0D0D"/>
                </a:solidFill>
                <a:latin typeface="Cambria"/>
                <a:cs typeface="Cambria"/>
              </a:rPr>
              <a:t>K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N</a:t>
            </a:r>
            <a:r>
              <a:rPr sz="800" b="1" spc="-10" dirty="0">
                <a:solidFill>
                  <a:srgbClr val="0D0D0D"/>
                </a:solidFill>
                <a:latin typeface="Cambria"/>
                <a:cs typeface="Cambria"/>
              </a:rPr>
              <a:t>ULAR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2018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3" name="object 493"/>
          <p:cNvSpPr txBox="1"/>
          <p:nvPr/>
        </p:nvSpPr>
        <p:spPr>
          <a:xfrm>
            <a:off x="10773409" y="296494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2019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4" name="object 494"/>
          <p:cNvSpPr txBox="1"/>
          <p:nvPr/>
        </p:nvSpPr>
        <p:spPr>
          <a:xfrm>
            <a:off x="11194795" y="296494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2020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5" name="object 495"/>
          <p:cNvSpPr txBox="1"/>
          <p:nvPr/>
        </p:nvSpPr>
        <p:spPr>
          <a:xfrm>
            <a:off x="11602084" y="296494"/>
            <a:ext cx="2692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2021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6" name="object 496"/>
          <p:cNvSpPr txBox="1"/>
          <p:nvPr/>
        </p:nvSpPr>
        <p:spPr>
          <a:xfrm>
            <a:off x="8174101" y="428193"/>
            <a:ext cx="6210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0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10464418" y="428193"/>
            <a:ext cx="486409" cy="2230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783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75"/>
              </a:spcBef>
              <a:tabLst>
                <a:tab pos="41783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17830" algn="l"/>
              </a:tabLst>
            </a:pPr>
            <a:r>
              <a:rPr sz="800" b="1" dirty="0">
                <a:latin typeface="Cambria"/>
                <a:cs typeface="Cambria"/>
              </a:rPr>
              <a:t>1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75"/>
              </a:spcBef>
              <a:tabLst>
                <a:tab pos="41783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17830" algn="l"/>
              </a:tabLst>
            </a:pPr>
            <a:r>
              <a:rPr sz="800" b="1" dirty="0">
                <a:latin typeface="Cambria"/>
                <a:cs typeface="Cambria"/>
              </a:rPr>
              <a:t>2	–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3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75"/>
              </a:spcBef>
              <a:tabLst>
                <a:tab pos="417830" algn="l"/>
              </a:tabLst>
            </a:pPr>
            <a:r>
              <a:rPr sz="800" b="1" dirty="0">
                <a:latin typeface="Cambria"/>
                <a:cs typeface="Cambria"/>
              </a:rPr>
              <a:t>–	–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–	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2	3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412750" algn="l"/>
              </a:tabLst>
            </a:pPr>
            <a:r>
              <a:rPr sz="800" b="1" dirty="0">
                <a:latin typeface="Cambria"/>
                <a:cs typeface="Cambria"/>
              </a:rPr>
              <a:t>1	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8" name="object 498"/>
          <p:cNvSpPr txBox="1"/>
          <p:nvPr/>
        </p:nvSpPr>
        <p:spPr>
          <a:xfrm>
            <a:off x="11291316" y="42819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499" name="object 499"/>
          <p:cNvSpPr txBox="1"/>
          <p:nvPr/>
        </p:nvSpPr>
        <p:spPr>
          <a:xfrm>
            <a:off x="11698605" y="42819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0" name="object 500"/>
          <p:cNvSpPr txBox="1"/>
          <p:nvPr/>
        </p:nvSpPr>
        <p:spPr>
          <a:xfrm>
            <a:off x="8174101" y="559638"/>
            <a:ext cx="8013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dok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1" name="object 501"/>
          <p:cNvSpPr txBox="1"/>
          <p:nvPr/>
        </p:nvSpPr>
        <p:spPr>
          <a:xfrm>
            <a:off x="11286108" y="5596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2" name="object 502"/>
          <p:cNvSpPr txBox="1"/>
          <p:nvPr/>
        </p:nvSpPr>
        <p:spPr>
          <a:xfrm>
            <a:off x="11693525" y="55963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3" name="object 503"/>
          <p:cNvSpPr txBox="1"/>
          <p:nvPr/>
        </p:nvSpPr>
        <p:spPr>
          <a:xfrm>
            <a:off x="8174101" y="691083"/>
            <a:ext cx="7404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u O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lar</a:t>
            </a:r>
            <a:r>
              <a:rPr sz="800" b="1" dirty="0">
                <a:latin typeface="Cambria"/>
                <a:cs typeface="Cambria"/>
              </a:rPr>
              <a:t>ı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4" name="object 504"/>
          <p:cNvSpPr txBox="1"/>
          <p:nvPr/>
        </p:nvSpPr>
        <p:spPr>
          <a:xfrm>
            <a:off x="11286108" y="69108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5" name="object 505"/>
          <p:cNvSpPr txBox="1"/>
          <p:nvPr/>
        </p:nvSpPr>
        <p:spPr>
          <a:xfrm>
            <a:off x="11698605" y="69108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6" name="object 506"/>
          <p:cNvSpPr txBox="1"/>
          <p:nvPr/>
        </p:nvSpPr>
        <p:spPr>
          <a:xfrm>
            <a:off x="8174101" y="822528"/>
            <a:ext cx="12477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De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 </a:t>
            </a:r>
            <a:r>
              <a:rPr sz="800" b="1" spc="-10" dirty="0">
                <a:latin typeface="Cambria"/>
                <a:cs typeface="Cambria"/>
              </a:rPr>
              <a:t>Hare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t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7" name="object 507"/>
          <p:cNvSpPr txBox="1"/>
          <p:nvPr/>
        </p:nvSpPr>
        <p:spPr>
          <a:xfrm>
            <a:off x="11291316" y="82252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8" name="object 508"/>
          <p:cNvSpPr txBox="1"/>
          <p:nvPr/>
        </p:nvSpPr>
        <p:spPr>
          <a:xfrm>
            <a:off x="11693525" y="82252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09" name="object 509"/>
          <p:cNvSpPr txBox="1"/>
          <p:nvPr/>
        </p:nvSpPr>
        <p:spPr>
          <a:xfrm>
            <a:off x="8174101" y="953973"/>
            <a:ext cx="8007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0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d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3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0" name="object 510"/>
          <p:cNvSpPr txBox="1"/>
          <p:nvPr/>
        </p:nvSpPr>
        <p:spPr>
          <a:xfrm>
            <a:off x="11286108" y="95397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1" name="object 511"/>
          <p:cNvSpPr txBox="1"/>
          <p:nvPr/>
        </p:nvSpPr>
        <p:spPr>
          <a:xfrm>
            <a:off x="11698605" y="95397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2" name="object 512"/>
          <p:cNvSpPr txBox="1"/>
          <p:nvPr/>
        </p:nvSpPr>
        <p:spPr>
          <a:xfrm>
            <a:off x="8174101" y="1085418"/>
            <a:ext cx="13944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D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laş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dirty="0">
                <a:latin typeface="Cambria"/>
                <a:cs typeface="Cambria"/>
              </a:rPr>
              <a:t>ğ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spc="5" dirty="0">
                <a:latin typeface="Cambria"/>
                <a:cs typeface="Cambria"/>
              </a:rPr>
              <a:t>ık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3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3" name="object 513"/>
          <p:cNvSpPr txBox="1"/>
          <p:nvPr/>
        </p:nvSpPr>
        <p:spPr>
          <a:xfrm>
            <a:off x="11286108" y="108541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4" name="object 514"/>
          <p:cNvSpPr txBox="1"/>
          <p:nvPr/>
        </p:nvSpPr>
        <p:spPr>
          <a:xfrm>
            <a:off x="11693525" y="108541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5" name="object 515"/>
          <p:cNvSpPr txBox="1"/>
          <p:nvPr/>
        </p:nvSpPr>
        <p:spPr>
          <a:xfrm>
            <a:off x="8174101" y="1217244"/>
            <a:ext cx="8083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10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um</a:t>
            </a:r>
            <a:r>
              <a:rPr sz="800" b="1" spc="-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6" name="object 516"/>
          <p:cNvSpPr txBox="1"/>
          <p:nvPr/>
        </p:nvSpPr>
        <p:spPr>
          <a:xfrm>
            <a:off x="11286108" y="12172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7" name="object 517"/>
          <p:cNvSpPr txBox="1"/>
          <p:nvPr/>
        </p:nvSpPr>
        <p:spPr>
          <a:xfrm>
            <a:off x="11693525" y="1217244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8174101" y="1348562"/>
            <a:ext cx="6718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ne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1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11286108" y="134856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11698605" y="1348562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1" name="object 521"/>
          <p:cNvSpPr txBox="1"/>
          <p:nvPr/>
        </p:nvSpPr>
        <p:spPr>
          <a:xfrm>
            <a:off x="8174101" y="1480007"/>
            <a:ext cx="17830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i</a:t>
            </a:r>
            <a:r>
              <a:rPr sz="800" b="1" spc="-5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Em</a:t>
            </a:r>
            <a:r>
              <a:rPr sz="800" b="1" spc="5" dirty="0">
                <a:latin typeface="Cambria"/>
                <a:cs typeface="Cambria"/>
              </a:rPr>
              <a:t>b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3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ş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2" name="object 522"/>
          <p:cNvSpPr txBox="1"/>
          <p:nvPr/>
        </p:nvSpPr>
        <p:spPr>
          <a:xfrm>
            <a:off x="11291316" y="148000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3" name="object 523"/>
          <p:cNvSpPr txBox="1"/>
          <p:nvPr/>
        </p:nvSpPr>
        <p:spPr>
          <a:xfrm>
            <a:off x="11698605" y="148000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4" name="object 524"/>
          <p:cNvSpPr txBox="1"/>
          <p:nvPr/>
        </p:nvSpPr>
        <p:spPr>
          <a:xfrm>
            <a:off x="8174101" y="1611452"/>
            <a:ext cx="16129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Cambria"/>
                <a:cs typeface="Cambria"/>
              </a:rPr>
              <a:t>K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5" dirty="0">
                <a:latin typeface="Cambria"/>
                <a:cs typeface="Cambria"/>
              </a:rPr>
              <a:t>it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2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P</a:t>
            </a:r>
            <a:r>
              <a:rPr sz="800" b="1" dirty="0">
                <a:latin typeface="Cambria"/>
                <a:cs typeface="Cambria"/>
              </a:rPr>
              <a:t>opü</a:t>
            </a:r>
            <a:r>
              <a:rPr sz="800" b="1" spc="-10" dirty="0">
                <a:latin typeface="Cambria"/>
                <a:cs typeface="Cambria"/>
              </a:rPr>
              <a:t>las</a:t>
            </a:r>
            <a:r>
              <a:rPr sz="800" b="1" spc="-5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on</a:t>
            </a:r>
            <a:r>
              <a:rPr sz="800" b="1" spc="-20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Eko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oj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5" name="object 525"/>
          <p:cNvSpPr txBox="1"/>
          <p:nvPr/>
        </p:nvSpPr>
        <p:spPr>
          <a:xfrm>
            <a:off x="11286108" y="161145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6" name="object 526"/>
          <p:cNvSpPr txBox="1"/>
          <p:nvPr/>
        </p:nvSpPr>
        <p:spPr>
          <a:xfrm>
            <a:off x="11693525" y="1611452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7" name="object 527"/>
          <p:cNvSpPr txBox="1"/>
          <p:nvPr/>
        </p:nvSpPr>
        <p:spPr>
          <a:xfrm>
            <a:off x="8174101" y="1742897"/>
            <a:ext cx="7270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ü</a:t>
            </a:r>
            <a:r>
              <a:rPr sz="800" b="1" spc="5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A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5" dirty="0">
                <a:latin typeface="Cambria"/>
                <a:cs typeface="Cambria"/>
              </a:rPr>
              <a:t>it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8" name="object 528"/>
          <p:cNvSpPr txBox="1"/>
          <p:nvPr/>
        </p:nvSpPr>
        <p:spPr>
          <a:xfrm>
            <a:off x="11286108" y="1742897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29" name="object 529"/>
          <p:cNvSpPr txBox="1"/>
          <p:nvPr/>
        </p:nvSpPr>
        <p:spPr>
          <a:xfrm>
            <a:off x="11698605" y="1742897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0" name="object 530"/>
          <p:cNvSpPr txBox="1"/>
          <p:nvPr/>
        </p:nvSpPr>
        <p:spPr>
          <a:xfrm>
            <a:off x="8174101" y="1874469"/>
            <a:ext cx="14935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G</a:t>
            </a:r>
            <a:r>
              <a:rPr sz="800" b="1" spc="-5" dirty="0">
                <a:latin typeface="Cambria"/>
                <a:cs typeface="Cambria"/>
              </a:rPr>
              <a:t>ene</a:t>
            </a:r>
            <a:r>
              <a:rPr sz="800" b="1" spc="5" dirty="0">
                <a:latin typeface="Cambria"/>
                <a:cs typeface="Cambria"/>
              </a:rPr>
              <a:t>ti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-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Şi</a:t>
            </a:r>
            <a:r>
              <a:rPr sz="800" b="1" dirty="0">
                <a:latin typeface="Cambria"/>
                <a:cs typeface="Cambria"/>
              </a:rPr>
              <a:t>f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P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dirty="0">
                <a:latin typeface="Cambria"/>
                <a:cs typeface="Cambria"/>
              </a:rPr>
              <a:t>n</a:t>
            </a:r>
            <a:r>
              <a:rPr sz="800" b="1" spc="-20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5" dirty="0">
                <a:latin typeface="Cambria"/>
                <a:cs typeface="Cambria"/>
              </a:rPr>
              <a:t>ez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1" name="object 531"/>
          <p:cNvSpPr txBox="1"/>
          <p:nvPr/>
        </p:nvSpPr>
        <p:spPr>
          <a:xfrm>
            <a:off x="11286108" y="1874469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2" name="object 532"/>
          <p:cNvSpPr txBox="1"/>
          <p:nvPr/>
        </p:nvSpPr>
        <p:spPr>
          <a:xfrm>
            <a:off x="11693525" y="1874469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3" name="object 533"/>
          <p:cNvSpPr txBox="1"/>
          <p:nvPr/>
        </p:nvSpPr>
        <p:spPr>
          <a:xfrm>
            <a:off x="8174101" y="2005530"/>
            <a:ext cx="82169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dirty="0">
                <a:latin typeface="Cambria"/>
                <a:cs typeface="Cambria"/>
              </a:rPr>
              <a:t>k</a:t>
            </a:r>
            <a:r>
              <a:rPr sz="800" b="1" spc="5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En</a:t>
            </a:r>
            <a:r>
              <a:rPr sz="800" b="1" spc="-10" dirty="0">
                <a:latin typeface="Cambria"/>
                <a:cs typeface="Cambria"/>
              </a:rPr>
              <a:t>er</a:t>
            </a:r>
            <a:r>
              <a:rPr sz="800" b="1" dirty="0">
                <a:latin typeface="Cambria"/>
                <a:cs typeface="Cambria"/>
              </a:rPr>
              <a:t>ji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4" name="object 534"/>
          <p:cNvSpPr txBox="1"/>
          <p:nvPr/>
        </p:nvSpPr>
        <p:spPr>
          <a:xfrm>
            <a:off x="11291316" y="2005530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5" name="object 535"/>
          <p:cNvSpPr txBox="1"/>
          <p:nvPr/>
        </p:nvSpPr>
        <p:spPr>
          <a:xfrm>
            <a:off x="11698605" y="2005530"/>
            <a:ext cx="7683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6" name="object 536"/>
          <p:cNvSpPr txBox="1"/>
          <p:nvPr/>
        </p:nvSpPr>
        <p:spPr>
          <a:xfrm>
            <a:off x="8174101" y="2137613"/>
            <a:ext cx="12579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F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z</a:t>
            </a:r>
            <a:r>
              <a:rPr sz="800" b="1" spc="-20" dirty="0">
                <a:latin typeface="Cambria"/>
                <a:cs typeface="Cambria"/>
              </a:rPr>
              <a:t> </a:t>
            </a:r>
            <a:r>
              <a:rPr sz="800" b="1" spc="-10" dirty="0">
                <a:latin typeface="Cambria"/>
                <a:cs typeface="Cambria"/>
              </a:rPr>
              <a:t>v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 </a:t>
            </a:r>
            <a:r>
              <a:rPr sz="800" b="1" spc="-20" dirty="0">
                <a:latin typeface="Cambria"/>
                <a:cs typeface="Cambria"/>
              </a:rPr>
              <a:t>K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spc="5" dirty="0">
                <a:latin typeface="Cambria"/>
                <a:cs typeface="Cambria"/>
              </a:rPr>
              <a:t>m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spc="-10" dirty="0">
                <a:latin typeface="Cambria"/>
                <a:cs typeface="Cambria"/>
              </a:rPr>
              <a:t>en</a:t>
            </a:r>
            <a:r>
              <a:rPr sz="800" b="1" spc="5" dirty="0">
                <a:latin typeface="Cambria"/>
                <a:cs typeface="Cambria"/>
              </a:rPr>
              <a:t>t</a:t>
            </a:r>
            <a:r>
              <a:rPr sz="800" b="1" spc="-10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z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7" name="object 537"/>
          <p:cNvSpPr txBox="1"/>
          <p:nvPr/>
        </p:nvSpPr>
        <p:spPr>
          <a:xfrm>
            <a:off x="11286108" y="213761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8" name="object 538"/>
          <p:cNvSpPr txBox="1"/>
          <p:nvPr/>
        </p:nvSpPr>
        <p:spPr>
          <a:xfrm>
            <a:off x="11693525" y="213761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39" name="object 539"/>
          <p:cNvSpPr txBox="1"/>
          <p:nvPr/>
        </p:nvSpPr>
        <p:spPr>
          <a:xfrm>
            <a:off x="8174101" y="2269058"/>
            <a:ext cx="87756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Hüc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spc="-10" dirty="0">
                <a:latin typeface="Cambria"/>
                <a:cs typeface="Cambria"/>
              </a:rPr>
              <a:t>s</a:t>
            </a:r>
            <a:r>
              <a:rPr sz="800" b="1" spc="-5" dirty="0">
                <a:latin typeface="Cambria"/>
                <a:cs typeface="Cambria"/>
              </a:rPr>
              <a:t>e</a:t>
            </a:r>
            <a:r>
              <a:rPr sz="800" b="1" dirty="0">
                <a:latin typeface="Cambria"/>
                <a:cs typeface="Cambria"/>
              </a:rPr>
              <a:t>l</a:t>
            </a:r>
            <a:r>
              <a:rPr sz="800" b="1" spc="15" dirty="0">
                <a:latin typeface="Cambria"/>
                <a:cs typeface="Cambria"/>
              </a:rPr>
              <a:t> </a:t>
            </a:r>
            <a:r>
              <a:rPr sz="800" b="1" spc="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u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dirty="0">
                <a:latin typeface="Cambria"/>
                <a:cs typeface="Cambria"/>
              </a:rPr>
              <a:t>um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0" name="object 540"/>
          <p:cNvSpPr txBox="1"/>
          <p:nvPr/>
        </p:nvSpPr>
        <p:spPr>
          <a:xfrm>
            <a:off x="11286108" y="226905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1" name="object 541"/>
          <p:cNvSpPr txBox="1"/>
          <p:nvPr/>
        </p:nvSpPr>
        <p:spPr>
          <a:xfrm>
            <a:off x="11693525" y="226905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2" name="object 542"/>
          <p:cNvSpPr txBox="1"/>
          <p:nvPr/>
        </p:nvSpPr>
        <p:spPr>
          <a:xfrm>
            <a:off x="8174101" y="2400503"/>
            <a:ext cx="7150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it</a:t>
            </a:r>
            <a:r>
              <a:rPr sz="800" b="1" dirty="0">
                <a:latin typeface="Cambria"/>
                <a:cs typeface="Cambria"/>
              </a:rPr>
              <a:t>ki</a:t>
            </a:r>
            <a:r>
              <a:rPr sz="800" b="1" spc="-3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B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0" dirty="0">
                <a:latin typeface="Cambria"/>
                <a:cs typeface="Cambria"/>
              </a:rPr>
              <a:t>y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dirty="0">
                <a:latin typeface="Cambria"/>
                <a:cs typeface="Cambria"/>
              </a:rPr>
              <a:t>o</a:t>
            </a:r>
            <a:r>
              <a:rPr sz="800" b="1" spc="-5" dirty="0">
                <a:latin typeface="Cambria"/>
                <a:cs typeface="Cambria"/>
              </a:rPr>
              <a:t>j</a:t>
            </a:r>
            <a:r>
              <a:rPr sz="800" b="1" spc="5" dirty="0">
                <a:latin typeface="Cambria"/>
                <a:cs typeface="Cambria"/>
              </a:rPr>
              <a:t>i</a:t>
            </a:r>
            <a:r>
              <a:rPr sz="800" b="1" spc="-15" dirty="0">
                <a:latin typeface="Cambria"/>
                <a:cs typeface="Cambria"/>
              </a:rPr>
              <a:t>s</a:t>
            </a:r>
            <a:r>
              <a:rPr sz="800" b="1" dirty="0">
                <a:latin typeface="Cambria"/>
                <a:cs typeface="Cambria"/>
              </a:rPr>
              <a:t>i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3" name="object 543"/>
          <p:cNvSpPr txBox="1"/>
          <p:nvPr/>
        </p:nvSpPr>
        <p:spPr>
          <a:xfrm>
            <a:off x="11291316" y="2400503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4" name="object 544"/>
          <p:cNvSpPr txBox="1"/>
          <p:nvPr/>
        </p:nvSpPr>
        <p:spPr>
          <a:xfrm>
            <a:off x="11693525" y="2400503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5" name="object 545"/>
          <p:cNvSpPr txBox="1"/>
          <p:nvPr/>
        </p:nvSpPr>
        <p:spPr>
          <a:xfrm>
            <a:off x="8174101" y="2531948"/>
            <a:ext cx="8134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C</a:t>
            </a:r>
            <a:r>
              <a:rPr sz="800" b="1" spc="-10" dirty="0">
                <a:latin typeface="Cambria"/>
                <a:cs typeface="Cambria"/>
              </a:rPr>
              <a:t>a</a:t>
            </a:r>
            <a:r>
              <a:rPr sz="800" b="1" spc="-5" dirty="0">
                <a:latin typeface="Cambria"/>
                <a:cs typeface="Cambria"/>
              </a:rPr>
              <a:t>n</a:t>
            </a:r>
            <a:r>
              <a:rPr sz="800" b="1" spc="-10" dirty="0">
                <a:latin typeface="Cambria"/>
                <a:cs typeface="Cambria"/>
              </a:rPr>
              <a:t>l</a:t>
            </a:r>
            <a:r>
              <a:rPr sz="800" b="1" spc="5" dirty="0">
                <a:latin typeface="Cambria"/>
                <a:cs typeface="Cambria"/>
              </a:rPr>
              <a:t>ı</a:t>
            </a:r>
            <a:r>
              <a:rPr sz="800" b="1" spc="-10" dirty="0">
                <a:latin typeface="Cambria"/>
                <a:cs typeface="Cambria"/>
              </a:rPr>
              <a:t>la</a:t>
            </a:r>
            <a:r>
              <a:rPr sz="800" b="1" dirty="0">
                <a:latin typeface="Cambria"/>
                <a:cs typeface="Cambria"/>
              </a:rPr>
              <a:t>r</a:t>
            </a:r>
            <a:r>
              <a:rPr sz="800" b="1" spc="30" dirty="0">
                <a:latin typeface="Cambria"/>
                <a:cs typeface="Cambria"/>
              </a:rPr>
              <a:t> </a:t>
            </a:r>
            <a:r>
              <a:rPr sz="800" b="1" spc="-5" dirty="0">
                <a:latin typeface="Cambria"/>
                <a:cs typeface="Cambria"/>
              </a:rPr>
              <a:t>v</a:t>
            </a:r>
            <a:r>
              <a:rPr sz="800" b="1" dirty="0">
                <a:latin typeface="Cambria"/>
                <a:cs typeface="Cambria"/>
              </a:rPr>
              <a:t>e</a:t>
            </a:r>
            <a:r>
              <a:rPr sz="800" b="1" spc="-5" dirty="0">
                <a:latin typeface="Cambria"/>
                <a:cs typeface="Cambria"/>
              </a:rPr>
              <a:t> </a:t>
            </a:r>
            <a:r>
              <a:rPr sz="800" b="1" dirty="0">
                <a:latin typeface="Cambria"/>
                <a:cs typeface="Cambria"/>
              </a:rPr>
              <a:t>Ç</a:t>
            </a:r>
            <a:r>
              <a:rPr sz="800" b="1" spc="-5" dirty="0">
                <a:latin typeface="Cambria"/>
                <a:cs typeface="Cambria"/>
              </a:rPr>
              <a:t>ev</a:t>
            </a:r>
            <a:r>
              <a:rPr sz="800" b="1" spc="-10" dirty="0">
                <a:latin typeface="Cambria"/>
                <a:cs typeface="Cambria"/>
              </a:rPr>
              <a:t>r</a:t>
            </a:r>
            <a:r>
              <a:rPr sz="800" b="1" dirty="0">
                <a:latin typeface="Cambria"/>
                <a:cs typeface="Cambria"/>
              </a:rPr>
              <a:t>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6" name="object 546"/>
          <p:cNvSpPr txBox="1"/>
          <p:nvPr/>
        </p:nvSpPr>
        <p:spPr>
          <a:xfrm>
            <a:off x="11291316" y="2531948"/>
            <a:ext cx="76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–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7" name="object 547"/>
          <p:cNvSpPr txBox="1"/>
          <p:nvPr/>
        </p:nvSpPr>
        <p:spPr>
          <a:xfrm>
            <a:off x="11693525" y="2531948"/>
            <a:ext cx="8572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8" name="object 548"/>
          <p:cNvSpPr txBox="1"/>
          <p:nvPr/>
        </p:nvSpPr>
        <p:spPr>
          <a:xfrm>
            <a:off x="8992616" y="2663393"/>
            <a:ext cx="15887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53515" algn="l"/>
              </a:tabLst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OP</a:t>
            </a:r>
            <a:r>
              <a:rPr sz="800" b="1" spc="-5" dirty="0">
                <a:solidFill>
                  <a:srgbClr val="0D0D0D"/>
                </a:solidFill>
                <a:latin typeface="Cambria"/>
                <a:cs typeface="Cambria"/>
              </a:rPr>
              <a:t>L</a:t>
            </a:r>
            <a:r>
              <a:rPr sz="800" b="1" spc="-15" dirty="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sz="800" b="1" dirty="0">
                <a:solidFill>
                  <a:srgbClr val="0D0D0D"/>
                </a:solidFill>
                <a:latin typeface="Cambria"/>
                <a:cs typeface="Cambria"/>
              </a:rPr>
              <a:t>M 	</a:t>
            </a: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49" name="object 549"/>
          <p:cNvSpPr txBox="1"/>
          <p:nvPr/>
        </p:nvSpPr>
        <p:spPr>
          <a:xfrm>
            <a:off x="10834369" y="2663393"/>
            <a:ext cx="147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50" name="object 550"/>
          <p:cNvSpPr txBox="1"/>
          <p:nvPr/>
        </p:nvSpPr>
        <p:spPr>
          <a:xfrm>
            <a:off x="11255756" y="2663393"/>
            <a:ext cx="147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13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551" name="object 551"/>
          <p:cNvSpPr txBox="1"/>
          <p:nvPr/>
        </p:nvSpPr>
        <p:spPr>
          <a:xfrm>
            <a:off x="11663044" y="2663393"/>
            <a:ext cx="147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0D0D0D"/>
                </a:solidFill>
                <a:latin typeface="Cambria"/>
                <a:cs typeface="Cambria"/>
              </a:rPr>
              <a:t>13</a:t>
            </a:r>
            <a:endParaRPr sz="800">
              <a:latin typeface="Cambria"/>
              <a:cs typeface="Cambria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4983" y="268731"/>
          <a:ext cx="3839550" cy="3372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9865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NULA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2018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2019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2020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2021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25">
                <a:tc>
                  <a:txBody>
                    <a:bodyPr/>
                    <a:lstStyle/>
                    <a:p>
                      <a:pPr marL="78740">
                        <a:lnSpc>
                          <a:spcPts val="95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Ka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78740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OB</a:t>
                      </a:r>
                      <a:r>
                        <a:rPr sz="800" b="1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r>
                        <a:rPr sz="800" b="1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OK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78740">
                        <a:lnSpc>
                          <a:spcPts val="95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asa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ı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78740">
                        <a:lnSpc>
                          <a:spcPts val="950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sl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 İ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ele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37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Mu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ğ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Modü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1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itm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– 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tı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510">
                <a:tc>
                  <a:txBody>
                    <a:bodyPr/>
                    <a:lstStyle/>
                    <a:p>
                      <a:pPr marL="78740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Bö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Bö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bi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763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ş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z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.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Den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3250">
                <a:tc>
                  <a:txBody>
                    <a:bodyPr/>
                    <a:lstStyle/>
                    <a:p>
                      <a:pPr marL="78740">
                        <a:lnSpc>
                          <a:spcPts val="944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78740">
                        <a:lnSpc>
                          <a:spcPts val="944"/>
                        </a:lnSpc>
                      </a:pPr>
                      <a:r>
                        <a:rPr sz="800" b="1" spc="-1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78740">
                        <a:lnSpc>
                          <a:spcPts val="944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78740">
                        <a:lnSpc>
                          <a:spcPts val="944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ara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ol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78740">
                        <a:lnSpc>
                          <a:spcPts val="944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-K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mbi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as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-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696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go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i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1572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Cambria"/>
                          <a:cs typeface="Cambria"/>
                        </a:rPr>
                        <a:t>Kar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aş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066">
                <a:tc>
                  <a:txBody>
                    <a:bodyPr/>
                    <a:lstStyle/>
                    <a:p>
                      <a:pPr marL="78740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Log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itm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5014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z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7875">
                <a:tc>
                  <a:txBody>
                    <a:bodyPr/>
                    <a:lstStyle/>
                    <a:p>
                      <a:pPr marL="78740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imi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t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78740">
                        <a:lnSpc>
                          <a:spcPts val="94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78740">
                        <a:lnSpc>
                          <a:spcPts val="94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v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78740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İ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l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798">
                <a:tc>
                  <a:txBody>
                    <a:bodyPr/>
                    <a:lstStyle/>
                    <a:p>
                      <a:pPr marL="78740">
                        <a:lnSpc>
                          <a:spcPts val="94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M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43052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43052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4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32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43052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30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43052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31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43052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1333" y="3816807"/>
          <a:ext cx="3845900" cy="219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172">
                <a:tc>
                  <a:txBody>
                    <a:bodyPr/>
                    <a:lstStyle/>
                    <a:p>
                      <a:pPr marL="85090">
                        <a:lnSpc>
                          <a:spcPts val="940"/>
                        </a:lnSpc>
                      </a:pPr>
                      <a:r>
                        <a:rPr sz="800" b="1" spc="-1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NULA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ts val="94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2018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94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2019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94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2020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94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2021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32">
                <a:tc>
                  <a:txBody>
                    <a:bodyPr/>
                    <a:lstStyle/>
                    <a:p>
                      <a:pPr marL="85090">
                        <a:lnSpc>
                          <a:spcPts val="830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oğ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uda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v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Üçg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800" b="1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Açı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159385" algn="r">
                        <a:lnSpc>
                          <a:spcPts val="8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8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3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1333" y="4322013"/>
          <a:ext cx="3845900" cy="1515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1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746">
                <a:tc>
                  <a:txBody>
                    <a:bodyPr/>
                    <a:lstStyle/>
                    <a:p>
                      <a:pPr marL="85090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Üçg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z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uk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n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85090">
                        <a:lnSpc>
                          <a:spcPts val="940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An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iti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Ge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i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85090">
                        <a:lnSpc>
                          <a:spcPts val="935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ö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ş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77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Ç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ok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Ö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ze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ö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Ç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mb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800" b="1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r>
                        <a:rPr sz="800" b="1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113">
                <a:tc>
                  <a:txBody>
                    <a:bodyPr/>
                    <a:lstStyle/>
                    <a:p>
                      <a:pPr marL="85090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Ç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mb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n 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iti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İ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i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–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85090">
                        <a:lnSpc>
                          <a:spcPts val="935"/>
                        </a:lnSpc>
                      </a:pPr>
                      <a:r>
                        <a:rPr sz="800" b="1" spc="-10" dirty="0">
                          <a:latin typeface="Cambria"/>
                          <a:cs typeface="Cambria"/>
                        </a:rPr>
                        <a:t>Ka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44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M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11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10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126">
                <a:tc gridSpan="5">
                  <a:txBody>
                    <a:bodyPr/>
                    <a:lstStyle/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sz="10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Y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 CO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Ğ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AF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Y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-1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Ğ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M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504">
                <a:tc gridSpan="2">
                  <a:txBody>
                    <a:bodyPr/>
                    <a:lstStyle/>
                    <a:p>
                      <a:pPr marL="873125">
                        <a:lnSpc>
                          <a:spcPct val="100000"/>
                        </a:lnSpc>
                        <a:tabLst>
                          <a:tab pos="2288540" algn="l"/>
                        </a:tabLst>
                      </a:pPr>
                      <a:r>
                        <a:rPr sz="800" b="1" spc="-10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-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NULA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R	</a:t>
                      </a: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2018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2019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2020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2021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8" name="object 78"/>
          <p:cNvGraphicFramePr>
            <a:graphicFrameLocks noGrp="1"/>
          </p:cNvGraphicFramePr>
          <p:nvPr/>
        </p:nvGraphicFramePr>
        <p:xfrm>
          <a:off x="201333" y="5836806"/>
          <a:ext cx="3845899" cy="8860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5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385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Eko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dde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D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ö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gü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70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en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ez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:</a:t>
                      </a:r>
                      <a:r>
                        <a:rPr sz="800" b="1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ki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59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Cambria"/>
                          <a:cs typeface="Cambria"/>
                        </a:rPr>
                        <a:t>Ş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ş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,</a:t>
                      </a:r>
                      <a:r>
                        <a:rPr sz="800" b="1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Göç</a:t>
                      </a:r>
                      <a:r>
                        <a:rPr sz="800" b="1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ş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70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Ü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slararas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ı</a:t>
                      </a:r>
                      <a:r>
                        <a:rPr sz="800" b="1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Ö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gü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oğ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fe</a:t>
                      </a:r>
                      <a:r>
                        <a:rPr sz="8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spc="-1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800" b="1" dirty="0">
                          <a:latin typeface="Cambria"/>
                          <a:cs typeface="Cambria"/>
                        </a:rPr>
                        <a:t>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34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800" b="1" spc="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800" b="1" spc="-5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M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0D0D0D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169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44ADA4-9C2D-EA44-6451-EE457605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C37D056-0823-5DEE-8BA1-230D8535C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90" y="67753"/>
            <a:ext cx="10907674" cy="6790247"/>
          </a:xfrm>
        </p:spPr>
      </p:pic>
    </p:spTree>
    <p:extLst>
      <p:ext uri="{BB962C8B-B14F-4D97-AF65-F5344CB8AC3E}">
        <p14:creationId xmlns:p14="http://schemas.microsoft.com/office/powerpoint/2010/main" val="2434314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9F4E288D-6B1D-F007-B402-F2E4D5FC3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37" y="0"/>
            <a:ext cx="104153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2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45250" y="271232"/>
            <a:ext cx="7080636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8 Yıldır Sınava Başvuru Yapan 12. Sınıf Aday Sayısı</a:t>
            </a:r>
          </a:p>
        </p:txBody>
      </p:sp>
      <p:graphicFrame>
        <p:nvGraphicFramePr>
          <p:cNvPr id="6" name="Grafik 5"/>
          <p:cNvGraphicFramePr/>
          <p:nvPr/>
        </p:nvGraphicFramePr>
        <p:xfrm>
          <a:off x="1331000" y="825543"/>
          <a:ext cx="10224492" cy="540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79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45250" y="271232"/>
            <a:ext cx="5475243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8 Yıldır Sınava Başvuru Yapan SBL Aday Sayısı</a:t>
            </a:r>
          </a:p>
        </p:txBody>
      </p:sp>
      <p:graphicFrame>
        <p:nvGraphicFramePr>
          <p:cNvPr id="6" name="Grafik 5"/>
          <p:cNvGraphicFramePr/>
          <p:nvPr/>
        </p:nvGraphicFramePr>
        <p:xfrm>
          <a:off x="1331000" y="825543"/>
          <a:ext cx="10224492" cy="540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29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45250" y="271232"/>
            <a:ext cx="7550420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8 Yıldır  Lisans Programlarına Yerleşen Aday Sayısı</a:t>
            </a:r>
          </a:p>
        </p:txBody>
      </p:sp>
      <p:graphicFrame>
        <p:nvGraphicFramePr>
          <p:cNvPr id="6" name="Grafik 5"/>
          <p:cNvGraphicFramePr/>
          <p:nvPr/>
        </p:nvGraphicFramePr>
        <p:xfrm>
          <a:off x="1331000" y="825543"/>
          <a:ext cx="10224492" cy="540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17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3998" y="271232"/>
            <a:ext cx="7978507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8 Yıldır  Ön Lisans Programlarına Yerleşen Aday Sayısı</a:t>
            </a:r>
          </a:p>
        </p:txBody>
      </p:sp>
      <p:graphicFrame>
        <p:nvGraphicFramePr>
          <p:cNvPr id="6" name="Grafik 5"/>
          <p:cNvGraphicFramePr/>
          <p:nvPr/>
        </p:nvGraphicFramePr>
        <p:xfrm>
          <a:off x="1331000" y="825543"/>
          <a:ext cx="10224492" cy="540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05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3999" y="271232"/>
            <a:ext cx="8221788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8 Yıldır  Ön Lisans Programlarına Yerleşen Aday Sayısı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1277518" y="977532"/>
          <a:ext cx="9757998" cy="51255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1978200">
                  <a:extLst>
                    <a:ext uri="{9D8B030D-6E8A-4147-A177-3AD203B41FA5}">
                      <a16:colId xmlns:a16="http://schemas.microsoft.com/office/drawing/2014/main" val="846713433"/>
                    </a:ext>
                  </a:extLst>
                </a:gridCol>
                <a:gridCol w="1185803">
                  <a:extLst>
                    <a:ext uri="{9D8B030D-6E8A-4147-A177-3AD203B41FA5}">
                      <a16:colId xmlns:a16="http://schemas.microsoft.com/office/drawing/2014/main" val="1645962269"/>
                    </a:ext>
                  </a:extLst>
                </a:gridCol>
                <a:gridCol w="1318800">
                  <a:extLst>
                    <a:ext uri="{9D8B030D-6E8A-4147-A177-3AD203B41FA5}">
                      <a16:colId xmlns:a16="http://schemas.microsoft.com/office/drawing/2014/main" val="419195207"/>
                    </a:ext>
                  </a:extLst>
                </a:gridCol>
                <a:gridCol w="1055597">
                  <a:extLst>
                    <a:ext uri="{9D8B030D-6E8A-4147-A177-3AD203B41FA5}">
                      <a16:colId xmlns:a16="http://schemas.microsoft.com/office/drawing/2014/main" val="3575635803"/>
                    </a:ext>
                  </a:extLst>
                </a:gridCol>
                <a:gridCol w="1055597">
                  <a:extLst>
                    <a:ext uri="{9D8B030D-6E8A-4147-A177-3AD203B41FA5}">
                      <a16:colId xmlns:a16="http://schemas.microsoft.com/office/drawing/2014/main" val="2774530323"/>
                    </a:ext>
                  </a:extLst>
                </a:gridCol>
                <a:gridCol w="1055597">
                  <a:extLst>
                    <a:ext uri="{9D8B030D-6E8A-4147-A177-3AD203B41FA5}">
                      <a16:colId xmlns:a16="http://schemas.microsoft.com/office/drawing/2014/main" val="1766604833"/>
                    </a:ext>
                  </a:extLst>
                </a:gridCol>
                <a:gridCol w="1055597">
                  <a:extLst>
                    <a:ext uri="{9D8B030D-6E8A-4147-A177-3AD203B41FA5}">
                      <a16:colId xmlns:a16="http://schemas.microsoft.com/office/drawing/2014/main" val="2161931034"/>
                    </a:ext>
                  </a:extLst>
                </a:gridCol>
                <a:gridCol w="1052807">
                  <a:extLst>
                    <a:ext uri="{9D8B030D-6E8A-4147-A177-3AD203B41FA5}">
                      <a16:colId xmlns:a16="http://schemas.microsoft.com/office/drawing/2014/main" val="3226135481"/>
                    </a:ext>
                  </a:extLst>
                </a:gridCol>
              </a:tblGrid>
              <a:tr h="1074007">
                <a:tc rowSpan="3">
                  <a:txBody>
                    <a:bodyPr/>
                    <a:lstStyle/>
                    <a:p>
                      <a:pPr algn="l">
                        <a:lnSpc>
                          <a:spcPts val="146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tr-TR" sz="800">
                        <a:effectLst/>
                      </a:endParaRPr>
                    </a:p>
                    <a:p>
                      <a:pPr marL="361315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Okul Türü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7465" marR="83820" indent="-63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Yerleştirme Puanı </a:t>
                      </a:r>
                      <a:r>
                        <a:rPr lang="en-US" sz="800" spc="-5">
                          <a:effectLst/>
                        </a:rPr>
                        <a:t>Hesaplanan</a:t>
                      </a:r>
                      <a:endParaRPr lang="tr-TR" sz="800">
                        <a:effectLst/>
                      </a:endParaRPr>
                    </a:p>
                    <a:p>
                      <a:pPr marL="40640" marR="8699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Aday</a:t>
                      </a:r>
                      <a:r>
                        <a:rPr lang="en-US" sz="800" spc="-2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Sayısı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ts val="146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800">
                        <a:effectLst/>
                      </a:endParaRPr>
                    </a:p>
                    <a:p>
                      <a:pPr marL="48260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Tercih Yapan</a:t>
                      </a:r>
                      <a:endParaRPr lang="tr-TR" sz="800">
                        <a:effectLst/>
                      </a:endParaRPr>
                    </a:p>
                    <a:p>
                      <a:pPr marL="97155" algn="l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Aday Sayısı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379220" marR="1419225" algn="ctr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Yerleşen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46061"/>
                  </a:ext>
                </a:extLst>
              </a:tr>
              <a:tr h="66477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6565" marR="501015" algn="ctr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Örgün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733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Açık Öğretim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46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tr-TR" sz="800">
                        <a:effectLst/>
                      </a:endParaRPr>
                    </a:p>
                    <a:p>
                      <a:pPr marL="116840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Toplam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0091847"/>
                  </a:ext>
                </a:extLst>
              </a:tr>
              <a:tr h="2362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46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Lisans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 algn="l">
                        <a:lnSpc>
                          <a:spcPts val="146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Ön Lisans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ts val="146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Lisans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" algn="l">
                        <a:lnSpc>
                          <a:spcPts val="146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Ön Lisans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98385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Lise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689.206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548.240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50.076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52.470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14.867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31.054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148.467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4034538"/>
                  </a:ext>
                </a:extLst>
              </a:tr>
              <a:tr h="393808">
                <a:tc>
                  <a:txBody>
                    <a:bodyPr/>
                    <a:lstStyle/>
                    <a:p>
                      <a:pPr marL="1651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Lise (Yabancı Dil</a:t>
                      </a:r>
                      <a:endParaRPr lang="tr-TR" sz="800">
                        <a:effectLst/>
                      </a:endParaRPr>
                    </a:p>
                    <a:p>
                      <a:pPr marL="16510" algn="l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Ağırlıklı)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6.740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4.717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1.061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747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3.017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9227895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Özel Lise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36.479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25.354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4.435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5.782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1.141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2.042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13.400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1632066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Anadolu Lisesi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763.457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487.468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187.818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121.325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6.279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15.163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330.585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257376"/>
                  </a:ext>
                </a:extLst>
              </a:tr>
              <a:tr h="393808">
                <a:tc>
                  <a:txBody>
                    <a:bodyPr/>
                    <a:lstStyle/>
                    <a:p>
                      <a:pPr marL="1651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Yabancı Dilde Eğitim</a:t>
                      </a:r>
                      <a:endParaRPr lang="tr-TR" sz="800">
                        <a:effectLst/>
                      </a:endParaRPr>
                    </a:p>
                    <a:p>
                      <a:pPr marL="16510" algn="l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Veren Özel Lise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203.987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143.814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72.806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26.441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1.291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2.037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102.575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5414973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Fen Lisesi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55.476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35.249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28.467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1.601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30.449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6391611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Özel Fen Lisesi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26.752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18.304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14.513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795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15.456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83821865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Özel Akşam Lisesi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11.923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10.452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977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299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1.631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99031979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Sosyal Bilimler Lisesi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11.767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8.305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5.646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1.108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109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6.933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21567133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Spor Lisesi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9.485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4.312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1.141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1.440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205452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Güzel Sanatlar Liseleri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8.807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3.240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358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952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1.466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239384"/>
                  </a:ext>
                </a:extLst>
              </a:tr>
              <a:tr h="23628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Öğretmen Liseleri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8.912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5.607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2.442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1.188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4.395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80903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68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3999" y="271232"/>
            <a:ext cx="7508724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Lise Türlerine Göre Üniversiteye Yerleşen Adaylar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889514" y="977529"/>
          <a:ext cx="10146006" cy="51255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056859">
                  <a:extLst>
                    <a:ext uri="{9D8B030D-6E8A-4147-A177-3AD203B41FA5}">
                      <a16:colId xmlns:a16="http://schemas.microsoft.com/office/drawing/2014/main" val="846713433"/>
                    </a:ext>
                  </a:extLst>
                </a:gridCol>
                <a:gridCol w="1232954">
                  <a:extLst>
                    <a:ext uri="{9D8B030D-6E8A-4147-A177-3AD203B41FA5}">
                      <a16:colId xmlns:a16="http://schemas.microsoft.com/office/drawing/2014/main" val="1645962269"/>
                    </a:ext>
                  </a:extLst>
                </a:gridCol>
                <a:gridCol w="1371240">
                  <a:extLst>
                    <a:ext uri="{9D8B030D-6E8A-4147-A177-3AD203B41FA5}">
                      <a16:colId xmlns:a16="http://schemas.microsoft.com/office/drawing/2014/main" val="419195207"/>
                    </a:ext>
                  </a:extLst>
                </a:gridCol>
                <a:gridCol w="1097571">
                  <a:extLst>
                    <a:ext uri="{9D8B030D-6E8A-4147-A177-3AD203B41FA5}">
                      <a16:colId xmlns:a16="http://schemas.microsoft.com/office/drawing/2014/main" val="3575635803"/>
                    </a:ext>
                  </a:extLst>
                </a:gridCol>
                <a:gridCol w="1097571">
                  <a:extLst>
                    <a:ext uri="{9D8B030D-6E8A-4147-A177-3AD203B41FA5}">
                      <a16:colId xmlns:a16="http://schemas.microsoft.com/office/drawing/2014/main" val="2774530323"/>
                    </a:ext>
                  </a:extLst>
                </a:gridCol>
                <a:gridCol w="1097571">
                  <a:extLst>
                    <a:ext uri="{9D8B030D-6E8A-4147-A177-3AD203B41FA5}">
                      <a16:colId xmlns:a16="http://schemas.microsoft.com/office/drawing/2014/main" val="1766604833"/>
                    </a:ext>
                  </a:extLst>
                </a:gridCol>
                <a:gridCol w="1097571">
                  <a:extLst>
                    <a:ext uri="{9D8B030D-6E8A-4147-A177-3AD203B41FA5}">
                      <a16:colId xmlns:a16="http://schemas.microsoft.com/office/drawing/2014/main" val="2161931034"/>
                    </a:ext>
                  </a:extLst>
                </a:gridCol>
                <a:gridCol w="1094669">
                  <a:extLst>
                    <a:ext uri="{9D8B030D-6E8A-4147-A177-3AD203B41FA5}">
                      <a16:colId xmlns:a16="http://schemas.microsoft.com/office/drawing/2014/main" val="3226135481"/>
                    </a:ext>
                  </a:extLst>
                </a:gridCol>
              </a:tblGrid>
              <a:tr h="301496">
                <a:tc rowSpan="3">
                  <a:txBody>
                    <a:bodyPr/>
                    <a:lstStyle/>
                    <a:p>
                      <a:pPr algn="l">
                        <a:lnSpc>
                          <a:spcPts val="146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 marL="361315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Okul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Türü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37465" marR="83820" indent="-63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Yerleştirme Puanı </a:t>
                      </a:r>
                      <a:r>
                        <a:rPr lang="en-US" sz="1200" spc="-5">
                          <a:effectLst/>
                        </a:rPr>
                        <a:t>Hesaplanan</a:t>
                      </a:r>
                      <a:endParaRPr lang="tr-TR" sz="1200">
                        <a:effectLst/>
                      </a:endParaRPr>
                    </a:p>
                    <a:p>
                      <a:pPr marL="40640" marR="8699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Aday</a:t>
                      </a:r>
                      <a:r>
                        <a:rPr lang="en-US" sz="1200" spc="-2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Sayısı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ts val="146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</a:endParaRPr>
                    </a:p>
                    <a:p>
                      <a:pPr marL="48260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Tercih Yapan</a:t>
                      </a:r>
                      <a:endParaRPr lang="tr-TR" sz="1200">
                        <a:effectLst/>
                      </a:endParaRPr>
                    </a:p>
                    <a:p>
                      <a:pPr marL="97155" algn="l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Aday Sayısı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marL="1379220" marR="1419225" algn="ctr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Yerleşen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46061"/>
                  </a:ext>
                </a:extLst>
              </a:tr>
              <a:tr h="3234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6565" marR="501015" algn="ctr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Örgün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733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Açık Öğretim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46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 marL="116840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Toplam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0091847"/>
                  </a:ext>
                </a:extLst>
              </a:tr>
              <a:tr h="4277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46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Lisans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ts val="146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Ön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Lisans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46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Lisans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ts val="146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Ön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Lisans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98385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689.206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548.240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50.076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52.470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4450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14.867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31.054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148.467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4034538"/>
                  </a:ext>
                </a:extLst>
              </a:tr>
              <a:tr h="509113">
                <a:tc>
                  <a:txBody>
                    <a:bodyPr/>
                    <a:lstStyle/>
                    <a:p>
                      <a:pPr marL="1651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Yabancı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Dil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6510" algn="l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Ağırlıklı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6.740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4.717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1.061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887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747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3.017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9227895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Özel Lise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36.479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25.354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4.435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5.782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1.141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2.042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13.400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1632066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Anadolu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Lisesi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763.457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487.468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187.818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121.325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6.279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15.163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330.585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257376"/>
                  </a:ext>
                </a:extLst>
              </a:tr>
              <a:tr h="509113">
                <a:tc>
                  <a:txBody>
                    <a:bodyPr/>
                    <a:lstStyle/>
                    <a:p>
                      <a:pPr marL="1651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Yabancı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Dilde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Eğitim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6510" algn="l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Veren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Özel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203.987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143.814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72.806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26.441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1.291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2.037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102.575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5414973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Fen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Lisesi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55.476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35.249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28.467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1.601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30.449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6391611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Özel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Fen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Lisesi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26.752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18.304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14.513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795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66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15.456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3821865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Özel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Akşam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Lisesi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11.923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10.452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193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977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162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299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1.631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9031979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</a:rPr>
                        <a:t>Sosyal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</a:rPr>
                        <a:t>Bilimler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</a:rPr>
                        <a:t>Lisesi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11.767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8.305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5.646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1.108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109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</a:rPr>
                        <a:t>6.933</a:t>
                      </a:r>
                      <a:endParaRPr lang="tr-TR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1567133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Spor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Lisesi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9.485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4.312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195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1.141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86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1.440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5205452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Güzel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Sanatlar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Liseleri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8.807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3.240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358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952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124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1.466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239384"/>
                  </a:ext>
                </a:extLst>
              </a:tr>
              <a:tr h="305468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Öğretmen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Liseleri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8.912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5.607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2.442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1.188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290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475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4.395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0903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36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3998" y="271232"/>
            <a:ext cx="8817407" cy="4039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Lise Türlerine Göre Üniversiteye Yerleşen Adaylar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912495" y="1067886"/>
          <a:ext cx="10095224" cy="48683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2134023">
                  <a:extLst>
                    <a:ext uri="{9D8B030D-6E8A-4147-A177-3AD203B41FA5}">
                      <a16:colId xmlns:a16="http://schemas.microsoft.com/office/drawing/2014/main" val="1465533979"/>
                    </a:ext>
                  </a:extLst>
                </a:gridCol>
                <a:gridCol w="1279210">
                  <a:extLst>
                    <a:ext uri="{9D8B030D-6E8A-4147-A177-3AD203B41FA5}">
                      <a16:colId xmlns:a16="http://schemas.microsoft.com/office/drawing/2014/main" val="2282810980"/>
                    </a:ext>
                  </a:extLst>
                </a:gridCol>
                <a:gridCol w="1422682">
                  <a:extLst>
                    <a:ext uri="{9D8B030D-6E8A-4147-A177-3AD203B41FA5}">
                      <a16:colId xmlns:a16="http://schemas.microsoft.com/office/drawing/2014/main" val="1264378008"/>
                    </a:ext>
                  </a:extLst>
                </a:gridCol>
                <a:gridCol w="994272">
                  <a:extLst>
                    <a:ext uri="{9D8B030D-6E8A-4147-A177-3AD203B41FA5}">
                      <a16:colId xmlns:a16="http://schemas.microsoft.com/office/drawing/2014/main" val="3048020951"/>
                    </a:ext>
                  </a:extLst>
                </a:gridCol>
                <a:gridCol w="1138748">
                  <a:extLst>
                    <a:ext uri="{9D8B030D-6E8A-4147-A177-3AD203B41FA5}">
                      <a16:colId xmlns:a16="http://schemas.microsoft.com/office/drawing/2014/main" val="1990465"/>
                    </a:ext>
                  </a:extLst>
                </a:gridCol>
                <a:gridCol w="851803">
                  <a:extLst>
                    <a:ext uri="{9D8B030D-6E8A-4147-A177-3AD203B41FA5}">
                      <a16:colId xmlns:a16="http://schemas.microsoft.com/office/drawing/2014/main" val="3141897219"/>
                    </a:ext>
                  </a:extLst>
                </a:gridCol>
                <a:gridCol w="1138748">
                  <a:extLst>
                    <a:ext uri="{9D8B030D-6E8A-4147-A177-3AD203B41FA5}">
                      <a16:colId xmlns:a16="http://schemas.microsoft.com/office/drawing/2014/main" val="1415669217"/>
                    </a:ext>
                  </a:extLst>
                </a:gridCol>
                <a:gridCol w="1135738">
                  <a:extLst>
                    <a:ext uri="{9D8B030D-6E8A-4147-A177-3AD203B41FA5}">
                      <a16:colId xmlns:a16="http://schemas.microsoft.com/office/drawing/2014/main" val="4169033048"/>
                    </a:ext>
                  </a:extLst>
                </a:gridCol>
              </a:tblGrid>
              <a:tr h="388679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İmam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Hatip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Liseleri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271.703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206.729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49.232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33.746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3.228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19.229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105.435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5998400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Ticaret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Meslek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Liseleri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44.013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37.696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1.049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3.378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1.226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5.197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10.850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9015684"/>
                  </a:ext>
                </a:extLst>
              </a:tr>
              <a:tr h="387442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Liseler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25.610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19.313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1.595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4.048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895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1.940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8.478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016165"/>
                  </a:ext>
                </a:extLst>
              </a:tr>
              <a:tr h="664716">
                <a:tc>
                  <a:txBody>
                    <a:bodyPr/>
                    <a:lstStyle/>
                    <a:p>
                      <a:pPr marL="1651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Endüstri Meslek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6510" algn="l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Liseleri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79.201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67.846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1.311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5.158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1.953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4.215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12.637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1671771"/>
                  </a:ext>
                </a:extLst>
              </a:tr>
              <a:tr h="387442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Kız Meslek Liseleri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45.351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38.992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1.079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3.477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1.680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5.706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11.942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3411110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Sağlık Meslek Liseleri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27.039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20.377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1.691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3.505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1.775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4.629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11.600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8919565"/>
                  </a:ext>
                </a:extLst>
              </a:tr>
              <a:tr h="664716">
                <a:tc>
                  <a:txBody>
                    <a:bodyPr/>
                    <a:lstStyle/>
                    <a:p>
                      <a:pPr marL="1651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Otelcilik ve Turizm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6510" algn="l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Meslek Liseleri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3.696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3.072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128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358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401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1.043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039904"/>
                  </a:ext>
                </a:extLst>
              </a:tr>
              <a:tr h="387442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Diğer Meslek Liseleri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580.642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448.071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29.505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128.235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4.654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20.764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183.158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7768468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marL="16510" algn="l">
                        <a:lnSpc>
                          <a:spcPts val="146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Diğer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1.265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892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327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132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533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8589346"/>
                  </a:ext>
                </a:extLst>
              </a:tr>
              <a:tr h="406009">
                <a:tc rowSpan="2">
                  <a:txBody>
                    <a:bodyPr/>
                    <a:lstStyle/>
                    <a:p>
                      <a:pPr algn="l">
                        <a:lnSpc>
                          <a:spcPts val="146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6510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Genel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Toplam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14935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2.911.511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206375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2.138.050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453.927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396.704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40.293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114.566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28575" algn="l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1.005.490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9243855"/>
                  </a:ext>
                </a:extLst>
              </a:tr>
              <a:tr h="4084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96240" algn="l">
                        <a:lnSpc>
                          <a:spcPts val="146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850.631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50520" algn="l">
                        <a:lnSpc>
                          <a:spcPts val="146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154.859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40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889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3655</Words>
  <Application>Microsoft Office PowerPoint</Application>
  <PresentationFormat>Geniş ekran</PresentationFormat>
  <Paragraphs>2046</Paragraphs>
  <Slides>26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7" baseType="lpstr">
      <vt:lpstr>Arial</vt:lpstr>
      <vt:lpstr>Arial Black</vt:lpstr>
      <vt:lpstr>Bahnschrift</vt:lpstr>
      <vt:lpstr>Bahnschrift SemiBold</vt:lpstr>
      <vt:lpstr>Calibri</vt:lpstr>
      <vt:lpstr>Calibri Light</vt:lpstr>
      <vt:lpstr>Cambria</vt:lpstr>
      <vt:lpstr>Candara</vt:lpstr>
      <vt:lpstr>Sitka Banner</vt:lpstr>
      <vt:lpstr>Times New Roman</vt:lpstr>
      <vt:lpstr>Office Teması</vt:lpstr>
      <vt:lpstr>2023 YKS’YE DOĞRU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Üniversitelerimiz</vt:lpstr>
      <vt:lpstr>YKS Nedir?</vt:lpstr>
      <vt:lpstr>PowerPoint Sunusu</vt:lpstr>
      <vt:lpstr>PowerPoint Sunusu</vt:lpstr>
      <vt:lpstr>PowerPoint Sunusu</vt:lpstr>
      <vt:lpstr>PUAN TÜRLERİNİN OLUŞUMUNDA TESTLERİN ORANI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YKS’YE DOĞRU</dc:title>
  <dc:creator>Çatalca And.L. (4)</dc:creator>
  <cp:lastModifiedBy>MUHAMMED KARABULUT</cp:lastModifiedBy>
  <cp:revision>2</cp:revision>
  <dcterms:created xsi:type="dcterms:W3CDTF">2022-10-12T07:28:44Z</dcterms:created>
  <dcterms:modified xsi:type="dcterms:W3CDTF">2022-10-18T06:47:44Z</dcterms:modified>
</cp:coreProperties>
</file>